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0" r:id="rId13"/>
    <p:sldId id="268" r:id="rId14"/>
    <p:sldId id="269"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26"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e Daniels (Aneurin Bevan UHB - Occupational Therapy)" userId="cc162f04-4f07-4948-9fa5-14f753085db1" providerId="ADAL" clId="{D682328F-4495-409D-87C6-D0B8028858D7}"/>
    <pc:docChg chg="custSel modSld">
      <pc:chgData name="Kate Daniels (Aneurin Bevan UHB - Occupational Therapy)" userId="cc162f04-4f07-4948-9fa5-14f753085db1" providerId="ADAL" clId="{D682328F-4495-409D-87C6-D0B8028858D7}" dt="2023-09-12T13:21:04.165" v="51" actId="1076"/>
      <pc:docMkLst>
        <pc:docMk/>
      </pc:docMkLst>
      <pc:sldChg chg="addSp delSp modSp mod">
        <pc:chgData name="Kate Daniels (Aneurin Bevan UHB - Occupational Therapy)" userId="cc162f04-4f07-4948-9fa5-14f753085db1" providerId="ADAL" clId="{D682328F-4495-409D-87C6-D0B8028858D7}" dt="2023-09-12T13:21:04.165" v="51" actId="1076"/>
        <pc:sldMkLst>
          <pc:docMk/>
          <pc:sldMk cId="1802585382" sldId="264"/>
        </pc:sldMkLst>
        <pc:spChg chg="mod">
          <ac:chgData name="Kate Daniels (Aneurin Bevan UHB - Occupational Therapy)" userId="cc162f04-4f07-4948-9fa5-14f753085db1" providerId="ADAL" clId="{D682328F-4495-409D-87C6-D0B8028858D7}" dt="2023-09-12T13:21:04.165" v="51" actId="1076"/>
          <ac:spMkLst>
            <pc:docMk/>
            <pc:sldMk cId="1802585382" sldId="264"/>
            <ac:spMk id="3" creationId="{F0BF1248-58B3-E9E1-5B18-20DAC2212F9B}"/>
          </ac:spMkLst>
        </pc:spChg>
        <pc:picChg chg="mod">
          <ac:chgData name="Kate Daniels (Aneurin Bevan UHB - Occupational Therapy)" userId="cc162f04-4f07-4948-9fa5-14f753085db1" providerId="ADAL" clId="{D682328F-4495-409D-87C6-D0B8028858D7}" dt="2023-09-12T13:20:54.247" v="49" actId="1076"/>
          <ac:picMkLst>
            <pc:docMk/>
            <pc:sldMk cId="1802585382" sldId="264"/>
            <ac:picMk id="4" creationId="{47A93BA0-D9E6-4749-0DCA-E8FE74BAEAA0}"/>
          </ac:picMkLst>
        </pc:picChg>
        <pc:picChg chg="add del mod">
          <ac:chgData name="Kate Daniels (Aneurin Bevan UHB - Occupational Therapy)" userId="cc162f04-4f07-4948-9fa5-14f753085db1" providerId="ADAL" clId="{D682328F-4495-409D-87C6-D0B8028858D7}" dt="2023-09-12T13:11:40.923" v="2" actId="478"/>
          <ac:picMkLst>
            <pc:docMk/>
            <pc:sldMk cId="1802585382" sldId="264"/>
            <ac:picMk id="1026" creationId="{08E7C404-628E-A68C-5DF3-BF5C2FB1199B}"/>
          </ac:picMkLst>
        </pc:picChg>
        <pc:picChg chg="add mod">
          <ac:chgData name="Kate Daniels (Aneurin Bevan UHB - Occupational Therapy)" userId="cc162f04-4f07-4948-9fa5-14f753085db1" providerId="ADAL" clId="{D682328F-4495-409D-87C6-D0B8028858D7}" dt="2023-09-12T13:20:57.093" v="50" actId="1076"/>
          <ac:picMkLst>
            <pc:docMk/>
            <pc:sldMk cId="1802585382" sldId="264"/>
            <ac:picMk id="1028" creationId="{1A689B12-6ABA-69C8-FB5A-A501F898F8B0}"/>
          </ac:picMkLst>
        </pc:picChg>
      </pc:sldChg>
      <pc:sldChg chg="addSp delSp modSp mod">
        <pc:chgData name="Kate Daniels (Aneurin Bevan UHB - Occupational Therapy)" userId="cc162f04-4f07-4948-9fa5-14f753085db1" providerId="ADAL" clId="{D682328F-4495-409D-87C6-D0B8028858D7}" dt="2023-09-12T13:13:46.911" v="10" actId="1076"/>
        <pc:sldMkLst>
          <pc:docMk/>
          <pc:sldMk cId="3968564309" sldId="265"/>
        </pc:sldMkLst>
        <pc:picChg chg="del">
          <ac:chgData name="Kate Daniels (Aneurin Bevan UHB - Occupational Therapy)" userId="cc162f04-4f07-4948-9fa5-14f753085db1" providerId="ADAL" clId="{D682328F-4495-409D-87C6-D0B8028858D7}" dt="2023-09-12T13:13:35.340" v="4" actId="478"/>
          <ac:picMkLst>
            <pc:docMk/>
            <pc:sldMk cId="3968564309" sldId="265"/>
            <ac:picMk id="4" creationId="{AFC6117F-1ADA-DAE9-0748-42257B578051}"/>
          </ac:picMkLst>
        </pc:picChg>
        <pc:picChg chg="add mod">
          <ac:chgData name="Kate Daniels (Aneurin Bevan UHB - Occupational Therapy)" userId="cc162f04-4f07-4948-9fa5-14f753085db1" providerId="ADAL" clId="{D682328F-4495-409D-87C6-D0B8028858D7}" dt="2023-09-12T13:13:46.911" v="10" actId="1076"/>
          <ac:picMkLst>
            <pc:docMk/>
            <pc:sldMk cId="3968564309" sldId="265"/>
            <ac:picMk id="2050" creationId="{D016C441-189E-1330-C349-0B9390B76DAF}"/>
          </ac:picMkLst>
        </pc:picChg>
      </pc:sldChg>
    </pc:docChg>
  </pc:docChgLst>
  <pc:docChgLst>
    <pc:chgData name="Kate Daniels (Aneurin Bevan UHB - Occupational Therapy)" userId="cc162f04-4f07-4948-9fa5-14f753085db1" providerId="ADAL" clId="{F19C9413-F748-412C-B037-F440E8EA9677}"/>
    <pc:docChg chg="undo custSel addSld delSld modSld">
      <pc:chgData name="Kate Daniels (Aneurin Bevan UHB - Occupational Therapy)" userId="cc162f04-4f07-4948-9fa5-14f753085db1" providerId="ADAL" clId="{F19C9413-F748-412C-B037-F440E8EA9677}" dt="2023-08-23T11:44:47.624" v="1419" actId="14100"/>
      <pc:docMkLst>
        <pc:docMk/>
      </pc:docMkLst>
      <pc:sldChg chg="modSp mod">
        <pc:chgData name="Kate Daniels (Aneurin Bevan UHB - Occupational Therapy)" userId="cc162f04-4f07-4948-9fa5-14f753085db1" providerId="ADAL" clId="{F19C9413-F748-412C-B037-F440E8EA9677}" dt="2023-08-23T10:29:54.164" v="35" actId="255"/>
        <pc:sldMkLst>
          <pc:docMk/>
          <pc:sldMk cId="2677540671" sldId="256"/>
        </pc:sldMkLst>
        <pc:spChg chg="mod">
          <ac:chgData name="Kate Daniels (Aneurin Bevan UHB - Occupational Therapy)" userId="cc162f04-4f07-4948-9fa5-14f753085db1" providerId="ADAL" clId="{F19C9413-F748-412C-B037-F440E8EA9677}" dt="2023-08-23T10:29:40.431" v="34" actId="313"/>
          <ac:spMkLst>
            <pc:docMk/>
            <pc:sldMk cId="2677540671" sldId="256"/>
            <ac:spMk id="2" creationId="{ED993DC5-D8A0-E21C-003F-4DC736FB7AF6}"/>
          </ac:spMkLst>
        </pc:spChg>
        <pc:spChg chg="mod">
          <ac:chgData name="Kate Daniels (Aneurin Bevan UHB - Occupational Therapy)" userId="cc162f04-4f07-4948-9fa5-14f753085db1" providerId="ADAL" clId="{F19C9413-F748-412C-B037-F440E8EA9677}" dt="2023-08-23T10:29:54.164" v="35" actId="255"/>
          <ac:spMkLst>
            <pc:docMk/>
            <pc:sldMk cId="2677540671" sldId="256"/>
            <ac:spMk id="3" creationId="{5D45F149-CB09-1FAE-676C-5F3C0446E5FA}"/>
          </ac:spMkLst>
        </pc:spChg>
      </pc:sldChg>
      <pc:sldChg chg="modSp new mod">
        <pc:chgData name="Kate Daniels (Aneurin Bevan UHB - Occupational Therapy)" userId="cc162f04-4f07-4948-9fa5-14f753085db1" providerId="ADAL" clId="{F19C9413-F748-412C-B037-F440E8EA9677}" dt="2023-08-23T10:30:34.161" v="54" actId="5793"/>
        <pc:sldMkLst>
          <pc:docMk/>
          <pc:sldMk cId="2776707040" sldId="257"/>
        </pc:sldMkLst>
        <pc:spChg chg="mod">
          <ac:chgData name="Kate Daniels (Aneurin Bevan UHB - Occupational Therapy)" userId="cc162f04-4f07-4948-9fa5-14f753085db1" providerId="ADAL" clId="{F19C9413-F748-412C-B037-F440E8EA9677}" dt="2023-08-23T10:30:15.556" v="50" actId="20577"/>
          <ac:spMkLst>
            <pc:docMk/>
            <pc:sldMk cId="2776707040" sldId="257"/>
            <ac:spMk id="2" creationId="{1D18EF7D-04BF-2E79-BD92-6B11F3C68830}"/>
          </ac:spMkLst>
        </pc:spChg>
        <pc:spChg chg="mod">
          <ac:chgData name="Kate Daniels (Aneurin Bevan UHB - Occupational Therapy)" userId="cc162f04-4f07-4948-9fa5-14f753085db1" providerId="ADAL" clId="{F19C9413-F748-412C-B037-F440E8EA9677}" dt="2023-08-23T10:30:34.161" v="54" actId="5793"/>
          <ac:spMkLst>
            <pc:docMk/>
            <pc:sldMk cId="2776707040" sldId="257"/>
            <ac:spMk id="3" creationId="{6120F1CE-E3F8-0D90-2ECA-51D7A13A3ADC}"/>
          </ac:spMkLst>
        </pc:spChg>
      </pc:sldChg>
      <pc:sldChg chg="modSp new del mod">
        <pc:chgData name="Kate Daniels (Aneurin Bevan UHB - Occupational Therapy)" userId="cc162f04-4f07-4948-9fa5-14f753085db1" providerId="ADAL" clId="{F19C9413-F748-412C-B037-F440E8EA9677}" dt="2023-08-23T10:35:19.457" v="121" actId="2696"/>
        <pc:sldMkLst>
          <pc:docMk/>
          <pc:sldMk cId="934342509" sldId="258"/>
        </pc:sldMkLst>
        <pc:spChg chg="mod">
          <ac:chgData name="Kate Daniels (Aneurin Bevan UHB - Occupational Therapy)" userId="cc162f04-4f07-4948-9fa5-14f753085db1" providerId="ADAL" clId="{F19C9413-F748-412C-B037-F440E8EA9677}" dt="2023-08-23T10:32:06.631" v="82" actId="20577"/>
          <ac:spMkLst>
            <pc:docMk/>
            <pc:sldMk cId="934342509" sldId="258"/>
            <ac:spMk id="2" creationId="{617B0144-AB62-B390-215D-C8AF91836E93}"/>
          </ac:spMkLst>
        </pc:spChg>
        <pc:spChg chg="mod">
          <ac:chgData name="Kate Daniels (Aneurin Bevan UHB - Occupational Therapy)" userId="cc162f04-4f07-4948-9fa5-14f753085db1" providerId="ADAL" clId="{F19C9413-F748-412C-B037-F440E8EA9677}" dt="2023-08-23T10:35:05.977" v="120"/>
          <ac:spMkLst>
            <pc:docMk/>
            <pc:sldMk cId="934342509" sldId="258"/>
            <ac:spMk id="3" creationId="{FE362EA5-86AA-23A3-ACF7-DF7E8BC44B40}"/>
          </ac:spMkLst>
        </pc:spChg>
      </pc:sldChg>
      <pc:sldChg chg="modSp new mod">
        <pc:chgData name="Kate Daniels (Aneurin Bevan UHB - Occupational Therapy)" userId="cc162f04-4f07-4948-9fa5-14f753085db1" providerId="ADAL" clId="{F19C9413-F748-412C-B037-F440E8EA9677}" dt="2023-08-23T10:36:31.403" v="235" actId="20577"/>
        <pc:sldMkLst>
          <pc:docMk/>
          <pc:sldMk cId="4009630100" sldId="259"/>
        </pc:sldMkLst>
        <pc:spChg chg="mod">
          <ac:chgData name="Kate Daniels (Aneurin Bevan UHB - Occupational Therapy)" userId="cc162f04-4f07-4948-9fa5-14f753085db1" providerId="ADAL" clId="{F19C9413-F748-412C-B037-F440E8EA9677}" dt="2023-08-23T10:36:31.403" v="235" actId="20577"/>
          <ac:spMkLst>
            <pc:docMk/>
            <pc:sldMk cId="4009630100" sldId="259"/>
            <ac:spMk id="2" creationId="{9311038C-1171-FCDE-095E-43F1608D44D2}"/>
          </ac:spMkLst>
        </pc:spChg>
        <pc:spChg chg="mod">
          <ac:chgData name="Kate Daniels (Aneurin Bevan UHB - Occupational Therapy)" userId="cc162f04-4f07-4948-9fa5-14f753085db1" providerId="ADAL" clId="{F19C9413-F748-412C-B037-F440E8EA9677}" dt="2023-08-23T10:36:16.844" v="210" actId="20577"/>
          <ac:spMkLst>
            <pc:docMk/>
            <pc:sldMk cId="4009630100" sldId="259"/>
            <ac:spMk id="3" creationId="{97E7FE11-4DD3-D87F-F41F-FA2C478BA2AF}"/>
          </ac:spMkLst>
        </pc:spChg>
      </pc:sldChg>
      <pc:sldChg chg="addSp modSp new mod setBg">
        <pc:chgData name="Kate Daniels (Aneurin Bevan UHB - Occupational Therapy)" userId="cc162f04-4f07-4948-9fa5-14f753085db1" providerId="ADAL" clId="{F19C9413-F748-412C-B037-F440E8EA9677}" dt="2023-08-23T11:43:25.491" v="1406" actId="14100"/>
        <pc:sldMkLst>
          <pc:docMk/>
          <pc:sldMk cId="4065081089" sldId="260"/>
        </pc:sldMkLst>
        <pc:spChg chg="mod">
          <ac:chgData name="Kate Daniels (Aneurin Bevan UHB - Occupational Therapy)" userId="cc162f04-4f07-4948-9fa5-14f753085db1" providerId="ADAL" clId="{F19C9413-F748-412C-B037-F440E8EA9677}" dt="2023-08-23T10:40:15.020" v="328" actId="20577"/>
          <ac:spMkLst>
            <pc:docMk/>
            <pc:sldMk cId="4065081089" sldId="260"/>
            <ac:spMk id="2" creationId="{0B9C2044-92E4-F5C1-6E96-520B1A8D6FDF}"/>
          </ac:spMkLst>
        </pc:spChg>
        <pc:spChg chg="mod ord">
          <ac:chgData name="Kate Daniels (Aneurin Bevan UHB - Occupational Therapy)" userId="cc162f04-4f07-4948-9fa5-14f753085db1" providerId="ADAL" clId="{F19C9413-F748-412C-B037-F440E8EA9677}" dt="2023-08-23T10:40:03.148" v="318" actId="27636"/>
          <ac:spMkLst>
            <pc:docMk/>
            <pc:sldMk cId="4065081089" sldId="260"/>
            <ac:spMk id="3" creationId="{B414B86D-BDBE-986E-B909-17447EB60545}"/>
          </ac:spMkLst>
        </pc:spChg>
        <pc:spChg chg="add mod">
          <ac:chgData name="Kate Daniels (Aneurin Bevan UHB - Occupational Therapy)" userId="cc162f04-4f07-4948-9fa5-14f753085db1" providerId="ADAL" clId="{F19C9413-F748-412C-B037-F440E8EA9677}" dt="2023-08-23T10:45:49.995" v="339" actId="20577"/>
          <ac:spMkLst>
            <pc:docMk/>
            <pc:sldMk cId="4065081089" sldId="260"/>
            <ac:spMk id="5" creationId="{20C94352-F5D1-FC72-03C9-27899801F831}"/>
          </ac:spMkLst>
        </pc:spChg>
        <pc:picChg chg="add mod">
          <ac:chgData name="Kate Daniels (Aneurin Bevan UHB - Occupational Therapy)" userId="cc162f04-4f07-4948-9fa5-14f753085db1" providerId="ADAL" clId="{F19C9413-F748-412C-B037-F440E8EA9677}" dt="2023-08-23T11:43:25.491" v="1406" actId="14100"/>
          <ac:picMkLst>
            <pc:docMk/>
            <pc:sldMk cId="4065081089" sldId="260"/>
            <ac:picMk id="4" creationId="{AFC48FA1-A879-1642-78BA-79D82ABBE9E0}"/>
          </ac:picMkLst>
        </pc:picChg>
      </pc:sldChg>
      <pc:sldChg chg="addSp delSp modSp new mod setBg">
        <pc:chgData name="Kate Daniels (Aneurin Bevan UHB - Occupational Therapy)" userId="cc162f04-4f07-4948-9fa5-14f753085db1" providerId="ADAL" clId="{F19C9413-F748-412C-B037-F440E8EA9677}" dt="2023-08-23T11:43:28.457" v="1407" actId="14100"/>
        <pc:sldMkLst>
          <pc:docMk/>
          <pc:sldMk cId="930978653" sldId="261"/>
        </pc:sldMkLst>
        <pc:spChg chg="mod">
          <ac:chgData name="Kate Daniels (Aneurin Bevan UHB - Occupational Therapy)" userId="cc162f04-4f07-4948-9fa5-14f753085db1" providerId="ADAL" clId="{F19C9413-F748-412C-B037-F440E8EA9677}" dt="2023-08-23T10:47:24.777" v="371" actId="20577"/>
          <ac:spMkLst>
            <pc:docMk/>
            <pc:sldMk cId="930978653" sldId="261"/>
            <ac:spMk id="2" creationId="{286A899C-3BC7-D90A-196B-486ADCFBDEE6}"/>
          </ac:spMkLst>
        </pc:spChg>
        <pc:spChg chg="add del mod ord">
          <ac:chgData name="Kate Daniels (Aneurin Bevan UHB - Occupational Therapy)" userId="cc162f04-4f07-4948-9fa5-14f753085db1" providerId="ADAL" clId="{F19C9413-F748-412C-B037-F440E8EA9677}" dt="2023-08-23T10:55:47.102" v="591" actId="122"/>
          <ac:spMkLst>
            <pc:docMk/>
            <pc:sldMk cId="930978653" sldId="261"/>
            <ac:spMk id="3" creationId="{D65CDE7C-A451-8659-C13F-644F68648ABA}"/>
          </ac:spMkLst>
        </pc:spChg>
        <pc:picChg chg="add mod">
          <ac:chgData name="Kate Daniels (Aneurin Bevan UHB - Occupational Therapy)" userId="cc162f04-4f07-4948-9fa5-14f753085db1" providerId="ADAL" clId="{F19C9413-F748-412C-B037-F440E8EA9677}" dt="2023-08-23T10:46:25.358" v="357"/>
          <ac:picMkLst>
            <pc:docMk/>
            <pc:sldMk cId="930978653" sldId="261"/>
            <ac:picMk id="4" creationId="{2FF6192B-75DD-F1C4-1986-13B4CFAC8DB7}"/>
          </ac:picMkLst>
        </pc:picChg>
        <pc:picChg chg="add mod">
          <ac:chgData name="Kate Daniels (Aneurin Bevan UHB - Occupational Therapy)" userId="cc162f04-4f07-4948-9fa5-14f753085db1" providerId="ADAL" clId="{F19C9413-F748-412C-B037-F440E8EA9677}" dt="2023-08-23T11:43:28.457" v="1407" actId="14100"/>
          <ac:picMkLst>
            <pc:docMk/>
            <pc:sldMk cId="930978653" sldId="261"/>
            <ac:picMk id="5" creationId="{56376DFC-910A-8DA1-B09C-C5F6D87C3CB0}"/>
          </ac:picMkLst>
        </pc:picChg>
      </pc:sldChg>
      <pc:sldChg chg="addSp delSp modSp new mod setBg">
        <pc:chgData name="Kate Daniels (Aneurin Bevan UHB - Occupational Therapy)" userId="cc162f04-4f07-4948-9fa5-14f753085db1" providerId="ADAL" clId="{F19C9413-F748-412C-B037-F440E8EA9677}" dt="2023-08-23T11:43:31.762" v="1408" actId="14100"/>
        <pc:sldMkLst>
          <pc:docMk/>
          <pc:sldMk cId="2333136246" sldId="262"/>
        </pc:sldMkLst>
        <pc:spChg chg="mod">
          <ac:chgData name="Kate Daniels (Aneurin Bevan UHB - Occupational Therapy)" userId="cc162f04-4f07-4948-9fa5-14f753085db1" providerId="ADAL" clId="{F19C9413-F748-412C-B037-F440E8EA9677}" dt="2023-08-23T10:49:24.173" v="426" actId="20577"/>
          <ac:spMkLst>
            <pc:docMk/>
            <pc:sldMk cId="2333136246" sldId="262"/>
            <ac:spMk id="2" creationId="{CE41E1AF-7D31-8CBB-75D5-F57FE59600B5}"/>
          </ac:spMkLst>
        </pc:spChg>
        <pc:spChg chg="mod ord">
          <ac:chgData name="Kate Daniels (Aneurin Bevan UHB - Occupational Therapy)" userId="cc162f04-4f07-4948-9fa5-14f753085db1" providerId="ADAL" clId="{F19C9413-F748-412C-B037-F440E8EA9677}" dt="2023-08-23T10:55:40.062" v="590" actId="122"/>
          <ac:spMkLst>
            <pc:docMk/>
            <pc:sldMk cId="2333136246" sldId="262"/>
            <ac:spMk id="3" creationId="{762F8F8B-3545-A608-7A87-26ABA58D60BA}"/>
          </ac:spMkLst>
        </pc:spChg>
        <pc:picChg chg="add del mod">
          <ac:chgData name="Kate Daniels (Aneurin Bevan UHB - Occupational Therapy)" userId="cc162f04-4f07-4948-9fa5-14f753085db1" providerId="ADAL" clId="{F19C9413-F748-412C-B037-F440E8EA9677}" dt="2023-08-23T10:48:31.243" v="383" actId="478"/>
          <ac:picMkLst>
            <pc:docMk/>
            <pc:sldMk cId="2333136246" sldId="262"/>
            <ac:picMk id="4" creationId="{63A0AFB8-01EE-BE89-37BE-1A783A9167F1}"/>
          </ac:picMkLst>
        </pc:picChg>
        <pc:picChg chg="add mod">
          <ac:chgData name="Kate Daniels (Aneurin Bevan UHB - Occupational Therapy)" userId="cc162f04-4f07-4948-9fa5-14f753085db1" providerId="ADAL" clId="{F19C9413-F748-412C-B037-F440E8EA9677}" dt="2023-08-23T11:43:31.762" v="1408" actId="14100"/>
          <ac:picMkLst>
            <pc:docMk/>
            <pc:sldMk cId="2333136246" sldId="262"/>
            <ac:picMk id="5" creationId="{BA27BC57-4856-237C-CFC2-7545757D76D7}"/>
          </ac:picMkLst>
        </pc:picChg>
      </pc:sldChg>
      <pc:sldChg chg="addSp modSp new mod setBg">
        <pc:chgData name="Kate Daniels (Aneurin Bevan UHB - Occupational Therapy)" userId="cc162f04-4f07-4948-9fa5-14f753085db1" providerId="ADAL" clId="{F19C9413-F748-412C-B037-F440E8EA9677}" dt="2023-08-23T10:55:34.957" v="589" actId="122"/>
        <pc:sldMkLst>
          <pc:docMk/>
          <pc:sldMk cId="1645991223" sldId="263"/>
        </pc:sldMkLst>
        <pc:spChg chg="mod">
          <ac:chgData name="Kate Daniels (Aneurin Bevan UHB - Occupational Therapy)" userId="cc162f04-4f07-4948-9fa5-14f753085db1" providerId="ADAL" clId="{F19C9413-F748-412C-B037-F440E8EA9677}" dt="2023-08-23T10:50:56.481" v="469" actId="20577"/>
          <ac:spMkLst>
            <pc:docMk/>
            <pc:sldMk cId="1645991223" sldId="263"/>
            <ac:spMk id="2" creationId="{1B24783E-7978-54AD-1520-168D5392F41D}"/>
          </ac:spMkLst>
        </pc:spChg>
        <pc:spChg chg="mod">
          <ac:chgData name="Kate Daniels (Aneurin Bevan UHB - Occupational Therapy)" userId="cc162f04-4f07-4948-9fa5-14f753085db1" providerId="ADAL" clId="{F19C9413-F748-412C-B037-F440E8EA9677}" dt="2023-08-23T10:55:34.957" v="589" actId="122"/>
          <ac:spMkLst>
            <pc:docMk/>
            <pc:sldMk cId="1645991223" sldId="263"/>
            <ac:spMk id="3" creationId="{2631F476-064E-D5EA-95BB-0BCA509929ED}"/>
          </ac:spMkLst>
        </pc:spChg>
        <pc:picChg chg="add mod">
          <ac:chgData name="Kate Daniels (Aneurin Bevan UHB - Occupational Therapy)" userId="cc162f04-4f07-4948-9fa5-14f753085db1" providerId="ADAL" clId="{F19C9413-F748-412C-B037-F440E8EA9677}" dt="2023-08-23T10:50:33.178" v="445" actId="26606"/>
          <ac:picMkLst>
            <pc:docMk/>
            <pc:sldMk cId="1645991223" sldId="263"/>
            <ac:picMk id="4" creationId="{E8B6412D-B0D6-284D-7782-995E59501126}"/>
          </ac:picMkLst>
        </pc:picChg>
      </pc:sldChg>
      <pc:sldChg chg="addSp modSp new mod setBg">
        <pc:chgData name="Kate Daniels (Aneurin Bevan UHB - Occupational Therapy)" userId="cc162f04-4f07-4948-9fa5-14f753085db1" providerId="ADAL" clId="{F19C9413-F748-412C-B037-F440E8EA9677}" dt="2023-08-23T11:43:34.697" v="1409" actId="14100"/>
        <pc:sldMkLst>
          <pc:docMk/>
          <pc:sldMk cId="1802585382" sldId="264"/>
        </pc:sldMkLst>
        <pc:spChg chg="mod">
          <ac:chgData name="Kate Daniels (Aneurin Bevan UHB - Occupational Therapy)" userId="cc162f04-4f07-4948-9fa5-14f753085db1" providerId="ADAL" clId="{F19C9413-F748-412C-B037-F440E8EA9677}" dt="2023-08-23T10:52:51.564" v="536" actId="14100"/>
          <ac:spMkLst>
            <pc:docMk/>
            <pc:sldMk cId="1802585382" sldId="264"/>
            <ac:spMk id="2" creationId="{48502DDF-D14B-BA97-2A0E-08161C5CAC64}"/>
          </ac:spMkLst>
        </pc:spChg>
        <pc:spChg chg="mod">
          <ac:chgData name="Kate Daniels (Aneurin Bevan UHB - Occupational Therapy)" userId="cc162f04-4f07-4948-9fa5-14f753085db1" providerId="ADAL" clId="{F19C9413-F748-412C-B037-F440E8EA9677}" dt="2023-08-23T10:54:01.701" v="540" actId="403"/>
          <ac:spMkLst>
            <pc:docMk/>
            <pc:sldMk cId="1802585382" sldId="264"/>
            <ac:spMk id="3" creationId="{F0BF1248-58B3-E9E1-5B18-20DAC2212F9B}"/>
          </ac:spMkLst>
        </pc:spChg>
        <pc:picChg chg="add mod">
          <ac:chgData name="Kate Daniels (Aneurin Bevan UHB - Occupational Therapy)" userId="cc162f04-4f07-4948-9fa5-14f753085db1" providerId="ADAL" clId="{F19C9413-F748-412C-B037-F440E8EA9677}" dt="2023-08-23T11:43:34.697" v="1409" actId="14100"/>
          <ac:picMkLst>
            <pc:docMk/>
            <pc:sldMk cId="1802585382" sldId="264"/>
            <ac:picMk id="4" creationId="{47A93BA0-D9E6-4749-0DCA-E8FE74BAEAA0}"/>
          </ac:picMkLst>
        </pc:picChg>
      </pc:sldChg>
      <pc:sldChg chg="addSp modSp new mod setBg">
        <pc:chgData name="Kate Daniels (Aneurin Bevan UHB - Occupational Therapy)" userId="cc162f04-4f07-4948-9fa5-14f753085db1" providerId="ADAL" clId="{F19C9413-F748-412C-B037-F440E8EA9677}" dt="2023-08-23T10:55:20.507" v="588" actId="1076"/>
        <pc:sldMkLst>
          <pc:docMk/>
          <pc:sldMk cId="3968564309" sldId="265"/>
        </pc:sldMkLst>
        <pc:spChg chg="mod">
          <ac:chgData name="Kate Daniels (Aneurin Bevan UHB - Occupational Therapy)" userId="cc162f04-4f07-4948-9fa5-14f753085db1" providerId="ADAL" clId="{F19C9413-F748-412C-B037-F440E8EA9677}" dt="2023-08-23T10:55:15.770" v="587" actId="27636"/>
          <ac:spMkLst>
            <pc:docMk/>
            <pc:sldMk cId="3968564309" sldId="265"/>
            <ac:spMk id="2" creationId="{E9374383-AD72-C5FE-45E1-72DCA206FF27}"/>
          </ac:spMkLst>
        </pc:spChg>
        <pc:spChg chg="mod ord">
          <ac:chgData name="Kate Daniels (Aneurin Bevan UHB - Occupational Therapy)" userId="cc162f04-4f07-4948-9fa5-14f753085db1" providerId="ADAL" clId="{F19C9413-F748-412C-B037-F440E8EA9677}" dt="2023-08-23T10:55:00.173" v="561" actId="403"/>
          <ac:spMkLst>
            <pc:docMk/>
            <pc:sldMk cId="3968564309" sldId="265"/>
            <ac:spMk id="3" creationId="{1E675ADB-56BB-B8CF-27FF-E5F561AC0D7D}"/>
          </ac:spMkLst>
        </pc:spChg>
        <pc:picChg chg="add mod">
          <ac:chgData name="Kate Daniels (Aneurin Bevan UHB - Occupational Therapy)" userId="cc162f04-4f07-4948-9fa5-14f753085db1" providerId="ADAL" clId="{F19C9413-F748-412C-B037-F440E8EA9677}" dt="2023-08-23T10:55:20.507" v="588" actId="1076"/>
          <ac:picMkLst>
            <pc:docMk/>
            <pc:sldMk cId="3968564309" sldId="265"/>
            <ac:picMk id="4" creationId="{AFC6117F-1ADA-DAE9-0748-42257B578051}"/>
          </ac:picMkLst>
        </pc:picChg>
      </pc:sldChg>
      <pc:sldChg chg="addSp delSp modSp new mod setBg">
        <pc:chgData name="Kate Daniels (Aneurin Bevan UHB - Occupational Therapy)" userId="cc162f04-4f07-4948-9fa5-14f753085db1" providerId="ADAL" clId="{F19C9413-F748-412C-B037-F440E8EA9677}" dt="2023-08-23T10:57:05.583" v="626" actId="20577"/>
        <pc:sldMkLst>
          <pc:docMk/>
          <pc:sldMk cId="3193753339" sldId="266"/>
        </pc:sldMkLst>
        <pc:spChg chg="mod">
          <ac:chgData name="Kate Daniels (Aneurin Bevan UHB - Occupational Therapy)" userId="cc162f04-4f07-4948-9fa5-14f753085db1" providerId="ADAL" clId="{F19C9413-F748-412C-B037-F440E8EA9677}" dt="2023-08-23T10:57:05.583" v="626" actId="20577"/>
          <ac:spMkLst>
            <pc:docMk/>
            <pc:sldMk cId="3193753339" sldId="266"/>
            <ac:spMk id="2" creationId="{4489A158-263C-451E-0EF9-195E88DD9809}"/>
          </ac:spMkLst>
        </pc:spChg>
        <pc:spChg chg="mod">
          <ac:chgData name="Kate Daniels (Aneurin Bevan UHB - Occupational Therapy)" userId="cc162f04-4f07-4948-9fa5-14f753085db1" providerId="ADAL" clId="{F19C9413-F748-412C-B037-F440E8EA9677}" dt="2023-08-23T10:56:50.036" v="608" actId="27636"/>
          <ac:spMkLst>
            <pc:docMk/>
            <pc:sldMk cId="3193753339" sldId="266"/>
            <ac:spMk id="3" creationId="{8AB9D17F-338B-90C5-D7A5-D2CD866AB10F}"/>
          </ac:spMkLst>
        </pc:spChg>
        <pc:picChg chg="add del mod">
          <ac:chgData name="Kate Daniels (Aneurin Bevan UHB - Occupational Therapy)" userId="cc162f04-4f07-4948-9fa5-14f753085db1" providerId="ADAL" clId="{F19C9413-F748-412C-B037-F440E8EA9677}" dt="2023-08-23T10:56:37.301" v="599" actId="478"/>
          <ac:picMkLst>
            <pc:docMk/>
            <pc:sldMk cId="3193753339" sldId="266"/>
            <ac:picMk id="4" creationId="{49EF3F75-A7F7-0FB4-416D-D0AB47551DBE}"/>
          </ac:picMkLst>
        </pc:picChg>
        <pc:picChg chg="add mod">
          <ac:chgData name="Kate Daniels (Aneurin Bevan UHB - Occupational Therapy)" userId="cc162f04-4f07-4948-9fa5-14f753085db1" providerId="ADAL" clId="{F19C9413-F748-412C-B037-F440E8EA9677}" dt="2023-08-23T10:56:49.182" v="603" actId="27614"/>
          <ac:picMkLst>
            <pc:docMk/>
            <pc:sldMk cId="3193753339" sldId="266"/>
            <ac:picMk id="5" creationId="{B017619D-BA82-2219-6403-28FAEDA1877F}"/>
          </ac:picMkLst>
        </pc:picChg>
      </pc:sldChg>
      <pc:sldChg chg="addSp modSp new mod setBg">
        <pc:chgData name="Kate Daniels (Aneurin Bevan UHB - Occupational Therapy)" userId="cc162f04-4f07-4948-9fa5-14f753085db1" providerId="ADAL" clId="{F19C9413-F748-412C-B037-F440E8EA9677}" dt="2023-08-23T11:43:41.441" v="1410" actId="14100"/>
        <pc:sldMkLst>
          <pc:docMk/>
          <pc:sldMk cId="3060790594" sldId="267"/>
        </pc:sldMkLst>
        <pc:spChg chg="mod">
          <ac:chgData name="Kate Daniels (Aneurin Bevan UHB - Occupational Therapy)" userId="cc162f04-4f07-4948-9fa5-14f753085db1" providerId="ADAL" clId="{F19C9413-F748-412C-B037-F440E8EA9677}" dt="2023-08-23T10:59:48.129" v="685" actId="27636"/>
          <ac:spMkLst>
            <pc:docMk/>
            <pc:sldMk cId="3060790594" sldId="267"/>
            <ac:spMk id="2" creationId="{06D22990-C96A-A1AE-4E5A-1794B4842B5D}"/>
          </ac:spMkLst>
        </pc:spChg>
        <pc:spChg chg="mod ord">
          <ac:chgData name="Kate Daniels (Aneurin Bevan UHB - Occupational Therapy)" userId="cc162f04-4f07-4948-9fa5-14f753085db1" providerId="ADAL" clId="{F19C9413-F748-412C-B037-F440E8EA9677}" dt="2023-08-23T10:58:21.925" v="643" actId="403"/>
          <ac:spMkLst>
            <pc:docMk/>
            <pc:sldMk cId="3060790594" sldId="267"/>
            <ac:spMk id="3" creationId="{2505388F-CC0A-F4B0-C92D-D6D9FE7428A6}"/>
          </ac:spMkLst>
        </pc:spChg>
        <pc:picChg chg="add mod">
          <ac:chgData name="Kate Daniels (Aneurin Bevan UHB - Occupational Therapy)" userId="cc162f04-4f07-4948-9fa5-14f753085db1" providerId="ADAL" clId="{F19C9413-F748-412C-B037-F440E8EA9677}" dt="2023-08-23T11:43:41.441" v="1410" actId="14100"/>
          <ac:picMkLst>
            <pc:docMk/>
            <pc:sldMk cId="3060790594" sldId="267"/>
            <ac:picMk id="5" creationId="{4485E7A5-3DC3-F0BF-59E9-593286C4C497}"/>
          </ac:picMkLst>
        </pc:picChg>
      </pc:sldChg>
      <pc:sldChg chg="addSp modSp new mod setBg">
        <pc:chgData name="Kate Daniels (Aneurin Bevan UHB - Occupational Therapy)" userId="cc162f04-4f07-4948-9fa5-14f753085db1" providerId="ADAL" clId="{F19C9413-F748-412C-B037-F440E8EA9677}" dt="2023-08-23T11:20:34.637" v="1404" actId="404"/>
        <pc:sldMkLst>
          <pc:docMk/>
          <pc:sldMk cId="903263684" sldId="268"/>
        </pc:sldMkLst>
        <pc:spChg chg="mod">
          <ac:chgData name="Kate Daniels (Aneurin Bevan UHB - Occupational Therapy)" userId="cc162f04-4f07-4948-9fa5-14f753085db1" providerId="ADAL" clId="{F19C9413-F748-412C-B037-F440E8EA9677}" dt="2023-08-23T11:20:34.637" v="1404" actId="404"/>
          <ac:spMkLst>
            <pc:docMk/>
            <pc:sldMk cId="903263684" sldId="268"/>
            <ac:spMk id="2" creationId="{3482A132-E9B7-9032-A41B-EC175B871C2D}"/>
          </ac:spMkLst>
        </pc:spChg>
        <pc:spChg chg="mod">
          <ac:chgData name="Kate Daniels (Aneurin Bevan UHB - Occupational Therapy)" userId="cc162f04-4f07-4948-9fa5-14f753085db1" providerId="ADAL" clId="{F19C9413-F748-412C-B037-F440E8EA9677}" dt="2023-08-23T11:02:45.533" v="801" actId="403"/>
          <ac:spMkLst>
            <pc:docMk/>
            <pc:sldMk cId="903263684" sldId="268"/>
            <ac:spMk id="3" creationId="{2521FB8E-1ECB-1C62-D498-079963A958B7}"/>
          </ac:spMkLst>
        </pc:spChg>
        <pc:picChg chg="add mod">
          <ac:chgData name="Kate Daniels (Aneurin Bevan UHB - Occupational Therapy)" userId="cc162f04-4f07-4948-9fa5-14f753085db1" providerId="ADAL" clId="{F19C9413-F748-412C-B037-F440E8EA9677}" dt="2023-08-23T11:01:04.901" v="717" actId="26606"/>
          <ac:picMkLst>
            <pc:docMk/>
            <pc:sldMk cId="903263684" sldId="268"/>
            <ac:picMk id="4" creationId="{CED2E6AD-7A3D-7765-0C87-B534DF3DC3C6}"/>
          </ac:picMkLst>
        </pc:picChg>
      </pc:sldChg>
      <pc:sldChg chg="addSp modSp new mod setBg">
        <pc:chgData name="Kate Daniels (Aneurin Bevan UHB - Occupational Therapy)" userId="cc162f04-4f07-4948-9fa5-14f753085db1" providerId="ADAL" clId="{F19C9413-F748-412C-B037-F440E8EA9677}" dt="2023-08-23T11:43:46.057" v="1411" actId="14100"/>
        <pc:sldMkLst>
          <pc:docMk/>
          <pc:sldMk cId="1321677203" sldId="269"/>
        </pc:sldMkLst>
        <pc:spChg chg="mod">
          <ac:chgData name="Kate Daniels (Aneurin Bevan UHB - Occupational Therapy)" userId="cc162f04-4f07-4948-9fa5-14f753085db1" providerId="ADAL" clId="{F19C9413-F748-412C-B037-F440E8EA9677}" dt="2023-08-23T11:20:26.083" v="1403" actId="404"/>
          <ac:spMkLst>
            <pc:docMk/>
            <pc:sldMk cId="1321677203" sldId="269"/>
            <ac:spMk id="2" creationId="{8C9F325C-F67D-97F7-AD34-81F41C5640EB}"/>
          </ac:spMkLst>
        </pc:spChg>
        <pc:spChg chg="mod ord">
          <ac:chgData name="Kate Daniels (Aneurin Bevan UHB - Occupational Therapy)" userId="cc162f04-4f07-4948-9fa5-14f753085db1" providerId="ADAL" clId="{F19C9413-F748-412C-B037-F440E8EA9677}" dt="2023-08-23T11:03:53.060" v="860" actId="1076"/>
          <ac:spMkLst>
            <pc:docMk/>
            <pc:sldMk cId="1321677203" sldId="269"/>
            <ac:spMk id="3" creationId="{F3E1F69B-6FBC-87CE-3C73-2F30C5CDAF70}"/>
          </ac:spMkLst>
        </pc:spChg>
        <pc:picChg chg="add mod">
          <ac:chgData name="Kate Daniels (Aneurin Bevan UHB - Occupational Therapy)" userId="cc162f04-4f07-4948-9fa5-14f753085db1" providerId="ADAL" clId="{F19C9413-F748-412C-B037-F440E8EA9677}" dt="2023-08-23T11:43:46.057" v="1411" actId="14100"/>
          <ac:picMkLst>
            <pc:docMk/>
            <pc:sldMk cId="1321677203" sldId="269"/>
            <ac:picMk id="4" creationId="{634205D7-3237-7D67-E431-645EB18D591B}"/>
          </ac:picMkLst>
        </pc:picChg>
      </pc:sldChg>
      <pc:sldChg chg="modSp new mod">
        <pc:chgData name="Kate Daniels (Aneurin Bevan UHB - Occupational Therapy)" userId="cc162f04-4f07-4948-9fa5-14f753085db1" providerId="ADAL" clId="{F19C9413-F748-412C-B037-F440E8EA9677}" dt="2023-08-23T11:20:38.084" v="1405" actId="404"/>
        <pc:sldMkLst>
          <pc:docMk/>
          <pc:sldMk cId="1204928338" sldId="270"/>
        </pc:sldMkLst>
        <pc:spChg chg="mod">
          <ac:chgData name="Kate Daniels (Aneurin Bevan UHB - Occupational Therapy)" userId="cc162f04-4f07-4948-9fa5-14f753085db1" providerId="ADAL" clId="{F19C9413-F748-412C-B037-F440E8EA9677}" dt="2023-08-23T11:20:38.084" v="1405" actId="404"/>
          <ac:spMkLst>
            <pc:docMk/>
            <pc:sldMk cId="1204928338" sldId="270"/>
            <ac:spMk id="2" creationId="{41DD3DED-CD7A-4E29-FD64-DAA5E4F93EB4}"/>
          </ac:spMkLst>
        </pc:spChg>
        <pc:spChg chg="mod">
          <ac:chgData name="Kate Daniels (Aneurin Bevan UHB - Occupational Therapy)" userId="cc162f04-4f07-4948-9fa5-14f753085db1" providerId="ADAL" clId="{F19C9413-F748-412C-B037-F440E8EA9677}" dt="2023-08-23T11:02:24.597" v="792" actId="403"/>
          <ac:spMkLst>
            <pc:docMk/>
            <pc:sldMk cId="1204928338" sldId="270"/>
            <ac:spMk id="3" creationId="{BF3D0486-1CC4-8660-6A59-FBC6EC02F13D}"/>
          </ac:spMkLst>
        </pc:spChg>
      </pc:sldChg>
      <pc:sldChg chg="addSp modSp new mod setBg">
        <pc:chgData name="Kate Daniels (Aneurin Bevan UHB - Occupational Therapy)" userId="cc162f04-4f07-4948-9fa5-14f753085db1" providerId="ADAL" clId="{F19C9413-F748-412C-B037-F440E8EA9677}" dt="2023-08-23T11:43:49.425" v="1412" actId="14100"/>
        <pc:sldMkLst>
          <pc:docMk/>
          <pc:sldMk cId="3513336143" sldId="271"/>
        </pc:sldMkLst>
        <pc:spChg chg="mod">
          <ac:chgData name="Kate Daniels (Aneurin Bevan UHB - Occupational Therapy)" userId="cc162f04-4f07-4948-9fa5-14f753085db1" providerId="ADAL" clId="{F19C9413-F748-412C-B037-F440E8EA9677}" dt="2023-08-23T11:20:22.541" v="1402" actId="404"/>
          <ac:spMkLst>
            <pc:docMk/>
            <pc:sldMk cId="3513336143" sldId="271"/>
            <ac:spMk id="2" creationId="{75FE6E13-CCF8-A60A-5421-2B61028265D5}"/>
          </ac:spMkLst>
        </pc:spChg>
        <pc:spChg chg="mod ord">
          <ac:chgData name="Kate Daniels (Aneurin Bevan UHB - Occupational Therapy)" userId="cc162f04-4f07-4948-9fa5-14f753085db1" providerId="ADAL" clId="{F19C9413-F748-412C-B037-F440E8EA9677}" dt="2023-08-23T11:07:03.213" v="895" actId="403"/>
          <ac:spMkLst>
            <pc:docMk/>
            <pc:sldMk cId="3513336143" sldId="271"/>
            <ac:spMk id="3" creationId="{87EF2608-D41E-81C4-EA8C-56703448DBE9}"/>
          </ac:spMkLst>
        </pc:spChg>
        <pc:picChg chg="add mod">
          <ac:chgData name="Kate Daniels (Aneurin Bevan UHB - Occupational Therapy)" userId="cc162f04-4f07-4948-9fa5-14f753085db1" providerId="ADAL" clId="{F19C9413-F748-412C-B037-F440E8EA9677}" dt="2023-08-23T11:43:49.425" v="1412" actId="14100"/>
          <ac:picMkLst>
            <pc:docMk/>
            <pc:sldMk cId="3513336143" sldId="271"/>
            <ac:picMk id="4" creationId="{7D652C0E-C725-BE4D-5E31-0B35A5CFD358}"/>
          </ac:picMkLst>
        </pc:picChg>
      </pc:sldChg>
      <pc:sldChg chg="addSp modSp new mod setBg">
        <pc:chgData name="Kate Daniels (Aneurin Bevan UHB - Occupational Therapy)" userId="cc162f04-4f07-4948-9fa5-14f753085db1" providerId="ADAL" clId="{F19C9413-F748-412C-B037-F440E8EA9677}" dt="2023-08-23T11:43:52.609" v="1413" actId="14100"/>
        <pc:sldMkLst>
          <pc:docMk/>
          <pc:sldMk cId="1897651328" sldId="272"/>
        </pc:sldMkLst>
        <pc:spChg chg="mod">
          <ac:chgData name="Kate Daniels (Aneurin Bevan UHB - Occupational Therapy)" userId="cc162f04-4f07-4948-9fa5-14f753085db1" providerId="ADAL" clId="{F19C9413-F748-412C-B037-F440E8EA9677}" dt="2023-08-23T11:20:18.084" v="1401" actId="404"/>
          <ac:spMkLst>
            <pc:docMk/>
            <pc:sldMk cId="1897651328" sldId="272"/>
            <ac:spMk id="2" creationId="{06A6EEAB-AD3E-BCD9-998E-753F5E0BF061}"/>
          </ac:spMkLst>
        </pc:spChg>
        <pc:spChg chg="mod">
          <ac:chgData name="Kate Daniels (Aneurin Bevan UHB - Occupational Therapy)" userId="cc162f04-4f07-4948-9fa5-14f753085db1" providerId="ADAL" clId="{F19C9413-F748-412C-B037-F440E8EA9677}" dt="2023-08-23T11:10:06.631" v="946" actId="403"/>
          <ac:spMkLst>
            <pc:docMk/>
            <pc:sldMk cId="1897651328" sldId="272"/>
            <ac:spMk id="3" creationId="{304EA9D4-9A3A-A55F-EDB1-7C6D13C4906A}"/>
          </ac:spMkLst>
        </pc:spChg>
        <pc:picChg chg="add mod">
          <ac:chgData name="Kate Daniels (Aneurin Bevan UHB - Occupational Therapy)" userId="cc162f04-4f07-4948-9fa5-14f753085db1" providerId="ADAL" clId="{F19C9413-F748-412C-B037-F440E8EA9677}" dt="2023-08-23T11:43:52.609" v="1413" actId="14100"/>
          <ac:picMkLst>
            <pc:docMk/>
            <pc:sldMk cId="1897651328" sldId="272"/>
            <ac:picMk id="4" creationId="{DA42634F-93C5-DC23-26EE-3628D098B07F}"/>
          </ac:picMkLst>
        </pc:picChg>
      </pc:sldChg>
      <pc:sldChg chg="addSp delSp modSp new mod setBg">
        <pc:chgData name="Kate Daniels (Aneurin Bevan UHB - Occupational Therapy)" userId="cc162f04-4f07-4948-9fa5-14f753085db1" providerId="ADAL" clId="{F19C9413-F748-412C-B037-F440E8EA9677}" dt="2023-08-23T11:44:42.241" v="1418" actId="14100"/>
        <pc:sldMkLst>
          <pc:docMk/>
          <pc:sldMk cId="1789829427" sldId="273"/>
        </pc:sldMkLst>
        <pc:spChg chg="mod">
          <ac:chgData name="Kate Daniels (Aneurin Bevan UHB - Occupational Therapy)" userId="cc162f04-4f07-4948-9fa5-14f753085db1" providerId="ADAL" clId="{F19C9413-F748-412C-B037-F440E8EA9677}" dt="2023-08-23T11:20:14.084" v="1400" actId="404"/>
          <ac:spMkLst>
            <pc:docMk/>
            <pc:sldMk cId="1789829427" sldId="273"/>
            <ac:spMk id="2" creationId="{C295559C-573A-2358-8594-EA5738D57332}"/>
          </ac:spMkLst>
        </pc:spChg>
        <pc:spChg chg="mod ord">
          <ac:chgData name="Kate Daniels (Aneurin Bevan UHB - Occupational Therapy)" userId="cc162f04-4f07-4948-9fa5-14f753085db1" providerId="ADAL" clId="{F19C9413-F748-412C-B037-F440E8EA9677}" dt="2023-08-23T11:15:16.984" v="1057" actId="1076"/>
          <ac:spMkLst>
            <pc:docMk/>
            <pc:sldMk cId="1789829427" sldId="273"/>
            <ac:spMk id="3" creationId="{030EC59B-96AE-DD4F-C009-8C990EEB8EE2}"/>
          </ac:spMkLst>
        </pc:spChg>
        <pc:picChg chg="add del mod">
          <ac:chgData name="Kate Daniels (Aneurin Bevan UHB - Occupational Therapy)" userId="cc162f04-4f07-4948-9fa5-14f753085db1" providerId="ADAL" clId="{F19C9413-F748-412C-B037-F440E8EA9677}" dt="2023-08-23T11:43:57.584" v="1414" actId="478"/>
          <ac:picMkLst>
            <pc:docMk/>
            <pc:sldMk cId="1789829427" sldId="273"/>
            <ac:picMk id="4" creationId="{B01AE6C0-1244-A8F7-0233-4AB6068AB84B}"/>
          </ac:picMkLst>
        </pc:picChg>
        <pc:picChg chg="add mod">
          <ac:chgData name="Kate Daniels (Aneurin Bevan UHB - Occupational Therapy)" userId="cc162f04-4f07-4948-9fa5-14f753085db1" providerId="ADAL" clId="{F19C9413-F748-412C-B037-F440E8EA9677}" dt="2023-08-23T11:44:42.241" v="1418" actId="14100"/>
          <ac:picMkLst>
            <pc:docMk/>
            <pc:sldMk cId="1789829427" sldId="273"/>
            <ac:picMk id="1026" creationId="{02085267-90DF-6971-EE54-B09C4C047243}"/>
          </ac:picMkLst>
        </pc:picChg>
      </pc:sldChg>
      <pc:sldChg chg="addSp modSp new mod setBg">
        <pc:chgData name="Kate Daniels (Aneurin Bevan UHB - Occupational Therapy)" userId="cc162f04-4f07-4948-9fa5-14f753085db1" providerId="ADAL" clId="{F19C9413-F748-412C-B037-F440E8EA9677}" dt="2023-08-23T11:44:47.624" v="1419" actId="14100"/>
        <pc:sldMkLst>
          <pc:docMk/>
          <pc:sldMk cId="2042374314" sldId="274"/>
        </pc:sldMkLst>
        <pc:spChg chg="mod">
          <ac:chgData name="Kate Daniels (Aneurin Bevan UHB - Occupational Therapy)" userId="cc162f04-4f07-4948-9fa5-14f753085db1" providerId="ADAL" clId="{F19C9413-F748-412C-B037-F440E8EA9677}" dt="2023-08-23T11:20:09.932" v="1399" actId="403"/>
          <ac:spMkLst>
            <pc:docMk/>
            <pc:sldMk cId="2042374314" sldId="274"/>
            <ac:spMk id="2" creationId="{147F6FDB-980D-A169-C804-6F0522174BFE}"/>
          </ac:spMkLst>
        </pc:spChg>
        <pc:spChg chg="mod">
          <ac:chgData name="Kate Daniels (Aneurin Bevan UHB - Occupational Therapy)" userId="cc162f04-4f07-4948-9fa5-14f753085db1" providerId="ADAL" clId="{F19C9413-F748-412C-B037-F440E8EA9677}" dt="2023-08-23T11:17:37.857" v="1116" actId="1076"/>
          <ac:spMkLst>
            <pc:docMk/>
            <pc:sldMk cId="2042374314" sldId="274"/>
            <ac:spMk id="3" creationId="{7E849D6C-3F8D-C0DB-4FDD-4412F28A436F}"/>
          </ac:spMkLst>
        </pc:spChg>
        <pc:picChg chg="add mod">
          <ac:chgData name="Kate Daniels (Aneurin Bevan UHB - Occupational Therapy)" userId="cc162f04-4f07-4948-9fa5-14f753085db1" providerId="ADAL" clId="{F19C9413-F748-412C-B037-F440E8EA9677}" dt="2023-08-23T11:44:47.624" v="1419" actId="14100"/>
          <ac:picMkLst>
            <pc:docMk/>
            <pc:sldMk cId="2042374314" sldId="274"/>
            <ac:picMk id="4" creationId="{00361DFD-8DFF-8FF0-9AD9-99F361A60927}"/>
          </ac:picMkLst>
        </pc:picChg>
      </pc:sldChg>
      <pc:sldChg chg="modSp new mod">
        <pc:chgData name="Kate Daniels (Aneurin Bevan UHB - Occupational Therapy)" userId="cc162f04-4f07-4948-9fa5-14f753085db1" providerId="ADAL" clId="{F19C9413-F748-412C-B037-F440E8EA9677}" dt="2023-08-23T11:19:57.184" v="1398" actId="20577"/>
        <pc:sldMkLst>
          <pc:docMk/>
          <pc:sldMk cId="1007800756" sldId="275"/>
        </pc:sldMkLst>
        <pc:spChg chg="mod">
          <ac:chgData name="Kate Daniels (Aneurin Bevan UHB - Occupational Therapy)" userId="cc162f04-4f07-4948-9fa5-14f753085db1" providerId="ADAL" clId="{F19C9413-F748-412C-B037-F440E8EA9677}" dt="2023-08-23T11:19:57.184" v="1398" actId="20577"/>
          <ac:spMkLst>
            <pc:docMk/>
            <pc:sldMk cId="1007800756" sldId="275"/>
            <ac:spMk id="2" creationId="{483C41BF-C673-1E80-B81F-0B1BD2DB0C18}"/>
          </ac:spMkLst>
        </pc:spChg>
        <pc:spChg chg="mod">
          <ac:chgData name="Kate Daniels (Aneurin Bevan UHB - Occupational Therapy)" userId="cc162f04-4f07-4948-9fa5-14f753085db1" providerId="ADAL" clId="{F19C9413-F748-412C-B037-F440E8EA9677}" dt="2023-08-23T11:19:48.248" v="1375" actId="20577"/>
          <ac:spMkLst>
            <pc:docMk/>
            <pc:sldMk cId="1007800756" sldId="275"/>
            <ac:spMk id="3" creationId="{3972F18D-4660-1714-AFDF-805D08FF096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1388216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2719288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15989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443760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22949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3478742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1725531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2654801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4109302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521A56-9997-4343-B0B3-2B709A259EAF}" type="datetimeFigureOut">
              <a:rPr lang="en-GB" smtClean="0"/>
              <a:t>12/09/2023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1023524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521A56-9997-4343-B0B3-2B709A259EAF}" type="datetimeFigureOut">
              <a:rPr lang="en-GB" smtClean="0"/>
              <a:t>12/09/2023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3587516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521A56-9997-4343-B0B3-2B709A259EAF}" type="datetimeFigureOut">
              <a:rPr lang="en-GB" smtClean="0"/>
              <a:t>12/09/2023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64087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521A56-9997-4343-B0B3-2B709A259EAF}" type="datetimeFigureOut">
              <a:rPr lang="en-GB" smtClean="0"/>
              <a:t>12/09/2023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3456561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521A56-9997-4343-B0B3-2B709A259EAF}" type="datetimeFigureOut">
              <a:rPr lang="en-GB" smtClean="0"/>
              <a:t>12/09/2023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2632108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521A56-9997-4343-B0B3-2B709A259EAF}" type="datetimeFigureOut">
              <a:rPr lang="en-GB" smtClean="0"/>
              <a:t>12/09/2023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1879984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521A56-9997-4343-B0B3-2B709A259EAF}" type="datetimeFigureOut">
              <a:rPr lang="en-GB" smtClean="0"/>
              <a:t>12/09/2023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50FCD1-34A7-44F4-AF9F-AC90E0B27E78}" type="slidenum">
              <a:rPr lang="en-GB" smtClean="0"/>
              <a:t>‹#›</a:t>
            </a:fld>
            <a:endParaRPr lang="en-GB"/>
          </a:p>
        </p:txBody>
      </p:sp>
    </p:spTree>
    <p:extLst>
      <p:ext uri="{BB962C8B-B14F-4D97-AF65-F5344CB8AC3E}">
        <p14:creationId xmlns:p14="http://schemas.microsoft.com/office/powerpoint/2010/main" val="2044550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521A56-9997-4343-B0B3-2B709A259EAF}" type="datetimeFigureOut">
              <a:rPr lang="en-GB" smtClean="0"/>
              <a:t>12/09/2023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D50FCD1-34A7-44F4-AF9F-AC90E0B27E78}" type="slidenum">
              <a:rPr lang="en-GB" smtClean="0"/>
              <a:t>‹#›</a:t>
            </a:fld>
            <a:endParaRPr lang="en-GB"/>
          </a:p>
        </p:txBody>
      </p:sp>
    </p:spTree>
    <p:extLst>
      <p:ext uri="{BB962C8B-B14F-4D97-AF65-F5344CB8AC3E}">
        <p14:creationId xmlns:p14="http://schemas.microsoft.com/office/powerpoint/2010/main" val="1259855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93DC5-D8A0-E21C-003F-4DC736FB7AF6}"/>
              </a:ext>
            </a:extLst>
          </p:cNvPr>
          <p:cNvSpPr>
            <a:spLocks noGrp="1"/>
          </p:cNvSpPr>
          <p:nvPr>
            <p:ph type="ctrTitle"/>
          </p:nvPr>
        </p:nvSpPr>
        <p:spPr/>
        <p:txBody>
          <a:bodyPr/>
          <a:lstStyle/>
          <a:p>
            <a:r>
              <a:rPr lang="en-GB" dirty="0"/>
              <a:t>Sensory Activities</a:t>
            </a:r>
          </a:p>
        </p:txBody>
      </p:sp>
      <p:sp>
        <p:nvSpPr>
          <p:cNvPr id="3" name="Subtitle 2">
            <a:extLst>
              <a:ext uri="{FF2B5EF4-FFF2-40B4-BE49-F238E27FC236}">
                <a16:creationId xmlns:a16="http://schemas.microsoft.com/office/drawing/2014/main" id="{5D45F149-CB09-1FAE-676C-5F3C0446E5FA}"/>
              </a:ext>
            </a:extLst>
          </p:cNvPr>
          <p:cNvSpPr>
            <a:spLocks noGrp="1"/>
          </p:cNvSpPr>
          <p:nvPr>
            <p:ph type="subTitle" idx="1"/>
          </p:nvPr>
        </p:nvSpPr>
        <p:spPr/>
        <p:txBody>
          <a:bodyPr>
            <a:normAutofit/>
          </a:bodyPr>
          <a:lstStyle/>
          <a:p>
            <a:r>
              <a:rPr lang="en-GB" sz="4000" dirty="0"/>
              <a:t>Proprioception</a:t>
            </a:r>
          </a:p>
        </p:txBody>
      </p:sp>
    </p:spTree>
    <p:extLst>
      <p:ext uri="{BB962C8B-B14F-4D97-AF65-F5344CB8AC3E}">
        <p14:creationId xmlns:p14="http://schemas.microsoft.com/office/powerpoint/2010/main" val="2677540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9A158-263C-451E-0EF9-195E88DD9809}"/>
              </a:ext>
            </a:extLst>
          </p:cNvPr>
          <p:cNvSpPr>
            <a:spLocks noGrp="1"/>
          </p:cNvSpPr>
          <p:nvPr>
            <p:ph type="title"/>
          </p:nvPr>
        </p:nvSpPr>
        <p:spPr>
          <a:xfrm>
            <a:off x="677334" y="609600"/>
            <a:ext cx="8596668" cy="1320800"/>
          </a:xfrm>
        </p:spPr>
        <p:txBody>
          <a:bodyPr anchor="t">
            <a:normAutofit fontScale="90000"/>
          </a:bodyPr>
          <a:lstStyle/>
          <a:p>
            <a:r>
              <a:rPr lang="en-GB" dirty="0"/>
              <a:t>Heavy work &amp; resistance</a:t>
            </a:r>
            <a:br>
              <a:rPr lang="en-GB" dirty="0"/>
            </a:br>
            <a:br>
              <a:rPr lang="en-GB" dirty="0"/>
            </a:br>
            <a:r>
              <a:rPr lang="en-GB" dirty="0"/>
              <a:t>   </a:t>
            </a:r>
            <a:r>
              <a:rPr lang="en-GB" sz="3200" dirty="0"/>
              <a:t>Wall pushes</a:t>
            </a:r>
            <a:endParaRPr lang="en-GB" dirty="0"/>
          </a:p>
        </p:txBody>
      </p:sp>
      <p:sp>
        <p:nvSpPr>
          <p:cNvPr id="3" name="Content Placeholder 2">
            <a:extLst>
              <a:ext uri="{FF2B5EF4-FFF2-40B4-BE49-F238E27FC236}">
                <a16:creationId xmlns:a16="http://schemas.microsoft.com/office/drawing/2014/main" id="{8AB9D17F-338B-90C5-D7A5-D2CD866AB10F}"/>
              </a:ext>
            </a:extLst>
          </p:cNvPr>
          <p:cNvSpPr>
            <a:spLocks noGrp="1"/>
          </p:cNvSpPr>
          <p:nvPr>
            <p:ph idx="1"/>
          </p:nvPr>
        </p:nvSpPr>
        <p:spPr>
          <a:xfrm>
            <a:off x="4063160" y="2160589"/>
            <a:ext cx="5207839" cy="3880773"/>
          </a:xfrm>
        </p:spPr>
        <p:txBody>
          <a:bodyPr>
            <a:normAutofit fontScale="92500" lnSpcReduction="10000"/>
          </a:bodyPr>
          <a:lstStyle/>
          <a:p>
            <a:pPr marL="0" indent="0" algn="ctr">
              <a:buNone/>
            </a:pPr>
            <a:r>
              <a:rPr lang="en-GB" sz="2800" dirty="0">
                <a:effectLst/>
                <a:latin typeface="Calibri" panose="020F0502020204030204" pitchFamily="34" charset="0"/>
                <a:ea typeface="Times New Roman" panose="02020603050405020304" pitchFamily="18" charset="0"/>
              </a:rPr>
              <a:t>Push-ups is another good way of working your arm, shoulder and back proprioceptors. These can be completed on the floor but they can also be done against a wall. Stand arm's length away from a wall, place your palms on the wall and whilst keeping your feet still bend your elbows and lean forwards towards the wall. </a:t>
            </a:r>
            <a:endParaRPr lang="en-GB" sz="2800" dirty="0"/>
          </a:p>
        </p:txBody>
      </p:sp>
      <p:pic>
        <p:nvPicPr>
          <p:cNvPr id="5" name="Picture 4" descr="A cartoon of a child pushing a wooden wall&#10;&#10;Description automatically generated">
            <a:extLst>
              <a:ext uri="{FF2B5EF4-FFF2-40B4-BE49-F238E27FC236}">
                <a16:creationId xmlns:a16="http://schemas.microsoft.com/office/drawing/2014/main" id="{B017619D-BA82-2219-6403-28FAEDA187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33" r="16227" b="1"/>
          <a:stretch/>
        </p:blipFill>
        <p:spPr>
          <a:xfrm>
            <a:off x="677334" y="2159331"/>
            <a:ext cx="3144597" cy="3882362"/>
          </a:xfrm>
          <a:prstGeom prst="rect">
            <a:avLst/>
          </a:prstGeom>
        </p:spPr>
      </p:pic>
    </p:spTree>
    <p:extLst>
      <p:ext uri="{BB962C8B-B14F-4D97-AF65-F5344CB8AC3E}">
        <p14:creationId xmlns:p14="http://schemas.microsoft.com/office/powerpoint/2010/main" val="3193753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22990-C96A-A1AE-4E5A-1794B4842B5D}"/>
              </a:ext>
            </a:extLst>
          </p:cNvPr>
          <p:cNvSpPr>
            <a:spLocks noGrp="1"/>
          </p:cNvSpPr>
          <p:nvPr>
            <p:ph type="title"/>
          </p:nvPr>
        </p:nvSpPr>
        <p:spPr>
          <a:xfrm>
            <a:off x="677334" y="609600"/>
            <a:ext cx="8596668" cy="1320800"/>
          </a:xfrm>
        </p:spPr>
        <p:txBody>
          <a:bodyPr anchor="t">
            <a:normAutofit fontScale="90000"/>
          </a:bodyPr>
          <a:lstStyle/>
          <a:p>
            <a:r>
              <a:rPr lang="en-GB" dirty="0"/>
              <a:t>Heavy work &amp; resistance</a:t>
            </a:r>
            <a:br>
              <a:rPr lang="en-GB" dirty="0"/>
            </a:br>
            <a:br>
              <a:rPr lang="en-GB" dirty="0"/>
            </a:br>
            <a:r>
              <a:rPr lang="en-GB" sz="3200" dirty="0"/>
              <a:t>Pushing &amp; pulling games </a:t>
            </a:r>
            <a:endParaRPr lang="en-GB" dirty="0"/>
          </a:p>
        </p:txBody>
      </p:sp>
      <p:pic>
        <p:nvPicPr>
          <p:cNvPr id="5" name="Picture 4" descr="A collage of kids playing with a cart&#10;&#10;Description automatically generated">
            <a:extLst>
              <a:ext uri="{FF2B5EF4-FFF2-40B4-BE49-F238E27FC236}">
                <a16:creationId xmlns:a16="http://schemas.microsoft.com/office/drawing/2014/main" id="{4485E7A5-3DC3-F0BF-59E9-593286C4C497}"/>
              </a:ext>
            </a:extLst>
          </p:cNvPr>
          <p:cNvPicPr>
            <a:picLocks noChangeAspect="1"/>
          </p:cNvPicPr>
          <p:nvPr/>
        </p:nvPicPr>
        <p:blipFill>
          <a:blip r:embed="rId2"/>
          <a:stretch>
            <a:fillRect/>
          </a:stretch>
        </p:blipFill>
        <p:spPr>
          <a:xfrm>
            <a:off x="817475" y="2159331"/>
            <a:ext cx="2588456" cy="2337453"/>
          </a:xfrm>
          <a:prstGeom prst="rect">
            <a:avLst/>
          </a:prstGeom>
        </p:spPr>
      </p:pic>
      <p:sp>
        <p:nvSpPr>
          <p:cNvPr id="3" name="Content Placeholder 2">
            <a:extLst>
              <a:ext uri="{FF2B5EF4-FFF2-40B4-BE49-F238E27FC236}">
                <a16:creationId xmlns:a16="http://schemas.microsoft.com/office/drawing/2014/main" id="{2505388F-CC0A-F4B0-C92D-D6D9FE7428A6}"/>
              </a:ext>
            </a:extLst>
          </p:cNvPr>
          <p:cNvSpPr>
            <a:spLocks noGrp="1"/>
          </p:cNvSpPr>
          <p:nvPr>
            <p:ph idx="1"/>
          </p:nvPr>
        </p:nvSpPr>
        <p:spPr>
          <a:xfrm>
            <a:off x="4063160" y="2160589"/>
            <a:ext cx="5207839" cy="3880773"/>
          </a:xfrm>
        </p:spPr>
        <p:txBody>
          <a:bodyPr>
            <a:normAutofit/>
          </a:bodyPr>
          <a:lstStyle/>
          <a:p>
            <a:pPr marL="0" indent="0" algn="ctr">
              <a:buNone/>
            </a:pPr>
            <a:r>
              <a:rPr lang="en-GB" sz="4000" dirty="0">
                <a:effectLst/>
                <a:latin typeface="Calibri" panose="020F0502020204030204" pitchFamily="34" charset="0"/>
                <a:ea typeface="Times New Roman" panose="02020603050405020304" pitchFamily="18" charset="0"/>
              </a:rPr>
              <a:t>Try activities which involve pushing and pulling such as tug of war or pushing a shopping trolley around a shop.</a:t>
            </a:r>
            <a:endParaRPr lang="en-GB" sz="4000" dirty="0"/>
          </a:p>
        </p:txBody>
      </p:sp>
    </p:spTree>
    <p:extLst>
      <p:ext uri="{BB962C8B-B14F-4D97-AF65-F5344CB8AC3E}">
        <p14:creationId xmlns:p14="http://schemas.microsoft.com/office/powerpoint/2010/main" val="3060790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D3DED-CD7A-4E29-FD64-DAA5E4F93EB4}"/>
              </a:ext>
            </a:extLst>
          </p:cNvPr>
          <p:cNvSpPr>
            <a:spLocks noGrp="1"/>
          </p:cNvSpPr>
          <p:nvPr>
            <p:ph type="title"/>
          </p:nvPr>
        </p:nvSpPr>
        <p:spPr/>
        <p:txBody>
          <a:bodyPr>
            <a:normAutofit/>
          </a:bodyPr>
          <a:lstStyle/>
          <a:p>
            <a:r>
              <a:rPr lang="en-GB" sz="3200" dirty="0"/>
              <a:t>Movement activities</a:t>
            </a:r>
          </a:p>
        </p:txBody>
      </p:sp>
      <p:sp>
        <p:nvSpPr>
          <p:cNvPr id="3" name="Content Placeholder 2">
            <a:extLst>
              <a:ext uri="{FF2B5EF4-FFF2-40B4-BE49-F238E27FC236}">
                <a16:creationId xmlns:a16="http://schemas.microsoft.com/office/drawing/2014/main" id="{BF3D0486-1CC4-8660-6A59-FBC6EC02F13D}"/>
              </a:ext>
            </a:extLst>
          </p:cNvPr>
          <p:cNvSpPr>
            <a:spLocks noGrp="1"/>
          </p:cNvSpPr>
          <p:nvPr>
            <p:ph idx="1"/>
          </p:nvPr>
        </p:nvSpPr>
        <p:spPr/>
        <p:txBody>
          <a:bodyPr/>
          <a:lstStyle/>
          <a:p>
            <a:pPr marL="0" indent="0">
              <a:buNone/>
            </a:pPr>
            <a:r>
              <a:rPr lang="en-GB" sz="3600" dirty="0">
                <a:solidFill>
                  <a:srgbClr val="000000"/>
                </a:solidFill>
                <a:effectLst/>
                <a:latin typeface="Calibri" panose="020F0502020204030204" pitchFamily="34" charset="0"/>
                <a:ea typeface="Times New Roman" panose="02020603050405020304" pitchFamily="18" charset="0"/>
              </a:rPr>
              <a:t>Try getting your body moving in any way that you enjoy......running, jumping, climbing, dancing.....any exercise or sport will work your proprioceptors </a:t>
            </a:r>
            <a:endParaRPr lang="en-GB" sz="3600" dirty="0">
              <a:effectLst/>
              <a:latin typeface="Calibri" panose="020F0502020204030204" pitchFamily="34" charset="0"/>
              <a:ea typeface="Calibri" panose="020F0502020204030204" pitchFamily="34" charset="0"/>
            </a:endParaRPr>
          </a:p>
          <a:p>
            <a:pPr marL="0" indent="0">
              <a:buNone/>
            </a:pPr>
            <a:endParaRPr lang="en-GB" sz="1800" dirty="0">
              <a:effectLst/>
              <a:latin typeface="Calibri" panose="020F0502020204030204" pitchFamily="34" charset="0"/>
              <a:ea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1204928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2A132-E9B7-9032-A41B-EC175B871C2D}"/>
              </a:ext>
            </a:extLst>
          </p:cNvPr>
          <p:cNvSpPr>
            <a:spLocks noGrp="1"/>
          </p:cNvSpPr>
          <p:nvPr>
            <p:ph type="title"/>
          </p:nvPr>
        </p:nvSpPr>
        <p:spPr>
          <a:xfrm>
            <a:off x="677334" y="609600"/>
            <a:ext cx="8596668" cy="1320800"/>
          </a:xfrm>
        </p:spPr>
        <p:txBody>
          <a:bodyPr anchor="t">
            <a:normAutofit fontScale="90000"/>
          </a:bodyPr>
          <a:lstStyle/>
          <a:p>
            <a:r>
              <a:rPr lang="en-GB" dirty="0"/>
              <a:t>Movement activities</a:t>
            </a:r>
            <a:br>
              <a:rPr lang="en-GB" dirty="0"/>
            </a:br>
            <a:br>
              <a:rPr lang="en-GB" dirty="0"/>
            </a:br>
            <a:r>
              <a:rPr lang="en-GB" sz="3200" dirty="0"/>
              <a:t>Bouncing on a trampoline</a:t>
            </a:r>
            <a:endParaRPr lang="en-GB" dirty="0"/>
          </a:p>
        </p:txBody>
      </p:sp>
      <p:sp>
        <p:nvSpPr>
          <p:cNvPr id="3" name="Content Placeholder 2">
            <a:extLst>
              <a:ext uri="{FF2B5EF4-FFF2-40B4-BE49-F238E27FC236}">
                <a16:creationId xmlns:a16="http://schemas.microsoft.com/office/drawing/2014/main" id="{2521FB8E-1ECB-1C62-D498-079963A958B7}"/>
              </a:ext>
            </a:extLst>
          </p:cNvPr>
          <p:cNvSpPr>
            <a:spLocks noGrp="1"/>
          </p:cNvSpPr>
          <p:nvPr>
            <p:ph idx="1"/>
          </p:nvPr>
        </p:nvSpPr>
        <p:spPr>
          <a:xfrm>
            <a:off x="4063160" y="2160589"/>
            <a:ext cx="5207839" cy="3880773"/>
          </a:xfrm>
        </p:spPr>
        <p:txBody>
          <a:bodyPr>
            <a:normAutofit/>
          </a:bodyPr>
          <a:lstStyle/>
          <a:p>
            <a:pPr marL="0" indent="0" algn="ctr">
              <a:buNone/>
            </a:pPr>
            <a:r>
              <a:rPr lang="en-GB" sz="3600" dirty="0">
                <a:solidFill>
                  <a:srgbClr val="000000"/>
                </a:solidFill>
                <a:effectLst/>
                <a:latin typeface="Calibri" panose="020F0502020204030204" pitchFamily="34" charset="0"/>
                <a:ea typeface="Times New Roman" panose="02020603050405020304" pitchFamily="18" charset="0"/>
              </a:rPr>
              <a:t>Bounce on a trampoline. Try different ways of bouncing and maybe a few tricks like a star jump or a tuck jump (knees bent in towards your body). </a:t>
            </a:r>
            <a:endParaRPr lang="en-GB" sz="3600" dirty="0">
              <a:effectLst/>
              <a:latin typeface="Calibri" panose="020F0502020204030204" pitchFamily="34" charset="0"/>
              <a:ea typeface="Calibri" panose="020F0502020204030204" pitchFamily="34" charset="0"/>
            </a:endParaRPr>
          </a:p>
          <a:p>
            <a:pPr marL="0" indent="0">
              <a:buNone/>
            </a:pPr>
            <a:endParaRPr lang="en-GB" dirty="0">
              <a:effectLst/>
              <a:latin typeface="Calibri" panose="020F050202020403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CED2E6AD-7A3D-7765-0C87-B534DF3DC3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221" r="10936" b="2"/>
          <a:stretch/>
        </p:blipFill>
        <p:spPr>
          <a:xfrm>
            <a:off x="677334" y="2159331"/>
            <a:ext cx="3144597" cy="3882362"/>
          </a:xfrm>
          <a:prstGeom prst="rect">
            <a:avLst/>
          </a:prstGeom>
        </p:spPr>
      </p:pic>
    </p:spTree>
    <p:extLst>
      <p:ext uri="{BB962C8B-B14F-4D97-AF65-F5344CB8AC3E}">
        <p14:creationId xmlns:p14="http://schemas.microsoft.com/office/powerpoint/2010/main" val="903263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F325C-F67D-97F7-AD34-81F41C5640EB}"/>
              </a:ext>
            </a:extLst>
          </p:cNvPr>
          <p:cNvSpPr>
            <a:spLocks noGrp="1"/>
          </p:cNvSpPr>
          <p:nvPr>
            <p:ph type="title"/>
          </p:nvPr>
        </p:nvSpPr>
        <p:spPr>
          <a:xfrm>
            <a:off x="677334" y="609600"/>
            <a:ext cx="8596668" cy="1320800"/>
          </a:xfrm>
        </p:spPr>
        <p:txBody>
          <a:bodyPr anchor="t">
            <a:normAutofit fontScale="90000"/>
          </a:bodyPr>
          <a:lstStyle/>
          <a:p>
            <a:r>
              <a:rPr lang="en-GB" dirty="0"/>
              <a:t>Movement activities</a:t>
            </a:r>
            <a:br>
              <a:rPr lang="en-GB" dirty="0"/>
            </a:br>
            <a:br>
              <a:rPr lang="en-GB" dirty="0"/>
            </a:br>
            <a:r>
              <a:rPr lang="en-GB" sz="3200" dirty="0"/>
              <a:t>Jumping games &amp; movement trails</a:t>
            </a:r>
            <a:endParaRPr lang="en-GB" dirty="0"/>
          </a:p>
        </p:txBody>
      </p:sp>
      <p:pic>
        <p:nvPicPr>
          <p:cNvPr id="4" name="Picture 3">
            <a:extLst>
              <a:ext uri="{FF2B5EF4-FFF2-40B4-BE49-F238E27FC236}">
                <a16:creationId xmlns:a16="http://schemas.microsoft.com/office/drawing/2014/main" id="{634205D7-3237-7D67-E431-645EB18D59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475" y="2785521"/>
            <a:ext cx="2747724" cy="1820036"/>
          </a:xfrm>
          <a:prstGeom prst="rect">
            <a:avLst/>
          </a:prstGeom>
        </p:spPr>
      </p:pic>
      <p:sp>
        <p:nvSpPr>
          <p:cNvPr id="3" name="Content Placeholder 2">
            <a:extLst>
              <a:ext uri="{FF2B5EF4-FFF2-40B4-BE49-F238E27FC236}">
                <a16:creationId xmlns:a16="http://schemas.microsoft.com/office/drawing/2014/main" id="{F3E1F69B-6FBC-87CE-3C73-2F30C5CDAF70}"/>
              </a:ext>
            </a:extLst>
          </p:cNvPr>
          <p:cNvSpPr>
            <a:spLocks noGrp="1"/>
          </p:cNvSpPr>
          <p:nvPr>
            <p:ph idx="1"/>
          </p:nvPr>
        </p:nvSpPr>
        <p:spPr>
          <a:xfrm>
            <a:off x="4319647" y="2580856"/>
            <a:ext cx="4639795" cy="3880773"/>
          </a:xfrm>
        </p:spPr>
        <p:txBody>
          <a:bodyPr>
            <a:normAutofit/>
          </a:bodyPr>
          <a:lstStyle/>
          <a:p>
            <a:pPr marL="0" indent="0" algn="ctr">
              <a:buNone/>
            </a:pPr>
            <a:r>
              <a:rPr lang="en-GB" sz="2400" dirty="0">
                <a:effectLst/>
                <a:latin typeface="Calibri" panose="020F0502020204030204" pitchFamily="34" charset="0"/>
                <a:ea typeface="Times New Roman" panose="02020603050405020304" pitchFamily="18" charset="0"/>
              </a:rPr>
              <a:t>Jumping games and movement trails. Try marking out hopscotch on the ground with chalk or jump over different small items placed on the floor....maybe set up an obstacle course which involves jumping over, crawling under or over.</a:t>
            </a:r>
            <a:endParaRPr lang="en-GB" sz="2400" dirty="0">
              <a:effectLst/>
              <a:latin typeface="Calibri" panose="020F0502020204030204" pitchFamily="34" charset="0"/>
              <a:ea typeface="Calibri" panose="020F0502020204030204" pitchFamily="34" charset="0"/>
            </a:endParaRPr>
          </a:p>
          <a:p>
            <a:pPr marL="0" indent="0">
              <a:buNone/>
            </a:pPr>
            <a:endParaRPr lang="en-GB" sz="15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2167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E6E13-CCF8-A60A-5421-2B61028265D5}"/>
              </a:ext>
            </a:extLst>
          </p:cNvPr>
          <p:cNvSpPr>
            <a:spLocks noGrp="1"/>
          </p:cNvSpPr>
          <p:nvPr>
            <p:ph type="title"/>
          </p:nvPr>
        </p:nvSpPr>
        <p:spPr>
          <a:xfrm>
            <a:off x="677334" y="609600"/>
            <a:ext cx="8596668" cy="1320800"/>
          </a:xfrm>
        </p:spPr>
        <p:txBody>
          <a:bodyPr anchor="t">
            <a:normAutofit fontScale="90000"/>
          </a:bodyPr>
          <a:lstStyle/>
          <a:p>
            <a:r>
              <a:rPr lang="en-GB" dirty="0"/>
              <a:t>Movement activities</a:t>
            </a:r>
            <a:br>
              <a:rPr lang="en-GB" dirty="0"/>
            </a:br>
            <a:br>
              <a:rPr lang="en-GB" dirty="0"/>
            </a:br>
            <a:r>
              <a:rPr lang="en-GB" sz="3200" dirty="0"/>
              <a:t>Running &amp; scooting</a:t>
            </a:r>
            <a:endParaRPr lang="en-GB" dirty="0"/>
          </a:p>
        </p:txBody>
      </p:sp>
      <p:pic>
        <p:nvPicPr>
          <p:cNvPr id="4" name="Picture 3">
            <a:extLst>
              <a:ext uri="{FF2B5EF4-FFF2-40B4-BE49-F238E27FC236}">
                <a16:creationId xmlns:a16="http://schemas.microsoft.com/office/drawing/2014/main" id="{7D652C0E-C725-BE4D-5E31-0B35A5CFD3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196" y="2486503"/>
            <a:ext cx="2312425" cy="2169388"/>
          </a:xfrm>
          <a:prstGeom prst="rect">
            <a:avLst/>
          </a:prstGeom>
        </p:spPr>
      </p:pic>
      <p:sp>
        <p:nvSpPr>
          <p:cNvPr id="3" name="Content Placeholder 2">
            <a:extLst>
              <a:ext uri="{FF2B5EF4-FFF2-40B4-BE49-F238E27FC236}">
                <a16:creationId xmlns:a16="http://schemas.microsoft.com/office/drawing/2014/main" id="{87EF2608-D41E-81C4-EA8C-56703448DBE9}"/>
              </a:ext>
            </a:extLst>
          </p:cNvPr>
          <p:cNvSpPr>
            <a:spLocks noGrp="1"/>
          </p:cNvSpPr>
          <p:nvPr>
            <p:ph idx="1"/>
          </p:nvPr>
        </p:nvSpPr>
        <p:spPr>
          <a:xfrm>
            <a:off x="4063160" y="2160589"/>
            <a:ext cx="5207839" cy="3880773"/>
          </a:xfrm>
        </p:spPr>
        <p:txBody>
          <a:bodyPr>
            <a:normAutofit/>
          </a:bodyPr>
          <a:lstStyle/>
          <a:p>
            <a:pPr marL="0" indent="0" algn="ctr">
              <a:buNone/>
            </a:pPr>
            <a:r>
              <a:rPr lang="en-GB" sz="3600" dirty="0">
                <a:effectLst/>
                <a:latin typeface="Calibri" panose="020F0502020204030204" pitchFamily="34" charset="0"/>
                <a:ea typeface="Times New Roman" panose="02020603050405020304" pitchFamily="18" charset="0"/>
              </a:rPr>
              <a:t>Scooting or bike riding - start in a quiet big space and as confidence increases move to areas which require more control around corners. </a:t>
            </a:r>
            <a:endParaRPr lang="en-GB" sz="3600" dirty="0">
              <a:effectLst/>
              <a:latin typeface="Calibri" panose="020F0502020204030204" pitchFamily="34" charset="0"/>
              <a:ea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3513336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6EEAB-AD3E-BCD9-998E-753F5E0BF061}"/>
              </a:ext>
            </a:extLst>
          </p:cNvPr>
          <p:cNvSpPr>
            <a:spLocks noGrp="1"/>
          </p:cNvSpPr>
          <p:nvPr>
            <p:ph type="title"/>
          </p:nvPr>
        </p:nvSpPr>
        <p:spPr>
          <a:xfrm>
            <a:off x="677334" y="609600"/>
            <a:ext cx="8596668" cy="1320800"/>
          </a:xfrm>
        </p:spPr>
        <p:txBody>
          <a:bodyPr anchor="t">
            <a:normAutofit fontScale="90000"/>
          </a:bodyPr>
          <a:lstStyle/>
          <a:p>
            <a:r>
              <a:rPr lang="en-GB" dirty="0"/>
              <a:t>Deep pressure</a:t>
            </a:r>
            <a:br>
              <a:rPr lang="en-GB" sz="4000" dirty="0"/>
            </a:br>
            <a:br>
              <a:rPr lang="en-GB" dirty="0"/>
            </a:br>
            <a:r>
              <a:rPr lang="en-GB" sz="3200" dirty="0"/>
              <a:t>Tight hugs &amp; deep pressure massage</a:t>
            </a:r>
            <a:br>
              <a:rPr lang="en-GB" dirty="0"/>
            </a:br>
            <a:endParaRPr lang="en-GB" dirty="0"/>
          </a:p>
        </p:txBody>
      </p:sp>
      <p:sp>
        <p:nvSpPr>
          <p:cNvPr id="3" name="Content Placeholder 2">
            <a:extLst>
              <a:ext uri="{FF2B5EF4-FFF2-40B4-BE49-F238E27FC236}">
                <a16:creationId xmlns:a16="http://schemas.microsoft.com/office/drawing/2014/main" id="{304EA9D4-9A3A-A55F-EDB1-7C6D13C4906A}"/>
              </a:ext>
            </a:extLst>
          </p:cNvPr>
          <p:cNvSpPr>
            <a:spLocks noGrp="1"/>
          </p:cNvSpPr>
          <p:nvPr>
            <p:ph idx="1"/>
          </p:nvPr>
        </p:nvSpPr>
        <p:spPr>
          <a:xfrm>
            <a:off x="4063160" y="2160589"/>
            <a:ext cx="5207839" cy="3880773"/>
          </a:xfrm>
        </p:spPr>
        <p:txBody>
          <a:bodyPr>
            <a:normAutofit/>
          </a:bodyPr>
          <a:lstStyle/>
          <a:p>
            <a:pPr marL="0" indent="0" algn="ctr">
              <a:buNone/>
            </a:pPr>
            <a:r>
              <a:rPr lang="en-GB" sz="3600" dirty="0">
                <a:effectLst/>
                <a:latin typeface="Calibri" panose="020F0502020204030204" pitchFamily="34" charset="0"/>
                <a:ea typeface="Times New Roman" panose="02020603050405020304" pitchFamily="18" charset="0"/>
              </a:rPr>
              <a:t>Deep pressure gives firm input to muscles and joints. This can be applied by giving a big hug or a massage. </a:t>
            </a:r>
            <a:endParaRPr lang="en-GB" sz="3600" dirty="0">
              <a:effectLst/>
              <a:latin typeface="Calibri" panose="020F050202020403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DA42634F-93C5-DC23-26EE-3628D098B07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963" r="18122" b="-2"/>
          <a:stretch/>
        </p:blipFill>
        <p:spPr>
          <a:xfrm>
            <a:off x="677334" y="2159331"/>
            <a:ext cx="2535649" cy="3130547"/>
          </a:xfrm>
          <a:prstGeom prst="rect">
            <a:avLst/>
          </a:prstGeom>
        </p:spPr>
      </p:pic>
    </p:spTree>
    <p:extLst>
      <p:ext uri="{BB962C8B-B14F-4D97-AF65-F5344CB8AC3E}">
        <p14:creationId xmlns:p14="http://schemas.microsoft.com/office/powerpoint/2010/main" val="1897651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5559C-573A-2358-8594-EA5738D57332}"/>
              </a:ext>
            </a:extLst>
          </p:cNvPr>
          <p:cNvSpPr>
            <a:spLocks noGrp="1"/>
          </p:cNvSpPr>
          <p:nvPr>
            <p:ph type="title"/>
          </p:nvPr>
        </p:nvSpPr>
        <p:spPr>
          <a:xfrm>
            <a:off x="677334" y="609600"/>
            <a:ext cx="8596668" cy="1320800"/>
          </a:xfrm>
        </p:spPr>
        <p:txBody>
          <a:bodyPr anchor="t">
            <a:normAutofit fontScale="90000"/>
          </a:bodyPr>
          <a:lstStyle/>
          <a:p>
            <a:pPr>
              <a:lnSpc>
                <a:spcPct val="90000"/>
              </a:lnSpc>
            </a:pPr>
            <a:r>
              <a:rPr lang="en-GB" dirty="0"/>
              <a:t>Deep pressure</a:t>
            </a:r>
            <a:br>
              <a:rPr lang="en-GB" sz="2800" dirty="0"/>
            </a:br>
            <a:br>
              <a:rPr lang="en-GB" sz="2800" dirty="0"/>
            </a:br>
            <a:r>
              <a:rPr lang="en-GB" sz="2800" dirty="0"/>
              <a:t>Hot dog roll or blanket roll</a:t>
            </a:r>
          </a:p>
        </p:txBody>
      </p:sp>
      <p:sp>
        <p:nvSpPr>
          <p:cNvPr id="3" name="Content Placeholder 2">
            <a:extLst>
              <a:ext uri="{FF2B5EF4-FFF2-40B4-BE49-F238E27FC236}">
                <a16:creationId xmlns:a16="http://schemas.microsoft.com/office/drawing/2014/main" id="{030EC59B-96AE-DD4F-C009-8C990EEB8EE2}"/>
              </a:ext>
            </a:extLst>
          </p:cNvPr>
          <p:cNvSpPr>
            <a:spLocks noGrp="1"/>
          </p:cNvSpPr>
          <p:nvPr>
            <p:ph idx="1"/>
          </p:nvPr>
        </p:nvSpPr>
        <p:spPr>
          <a:xfrm>
            <a:off x="4066163" y="2088025"/>
            <a:ext cx="5207839" cy="3880773"/>
          </a:xfrm>
        </p:spPr>
        <p:txBody>
          <a:bodyPr>
            <a:normAutofit fontScale="92500" lnSpcReduction="10000"/>
          </a:bodyPr>
          <a:lstStyle/>
          <a:p>
            <a:pPr marL="0" indent="0" algn="ctr">
              <a:buNone/>
            </a:pPr>
            <a:r>
              <a:rPr lang="en-GB" sz="3200" dirty="0">
                <a:effectLst/>
                <a:latin typeface="Calibri" panose="020F0502020204030204" pitchFamily="34" charset="0"/>
                <a:ea typeface="Times New Roman" panose="02020603050405020304" pitchFamily="18" charset="0"/>
              </a:rPr>
              <a:t>Whilst lying on a blanket, roll them up to be tight like a sausage in a roll. Ensure their head is not covered by the blanket. Press down on them firmly with your hands or a therapy ball and pretend to 'squash tomato sauce' onto them. </a:t>
            </a:r>
            <a:endParaRPr lang="en-GB" sz="3200" dirty="0">
              <a:effectLst/>
              <a:latin typeface="Calibri" panose="020F0502020204030204" pitchFamily="34" charset="0"/>
              <a:ea typeface="Calibri" panose="020F0502020204030204" pitchFamily="34" charset="0"/>
            </a:endParaRPr>
          </a:p>
          <a:p>
            <a:pPr marL="0" indent="0">
              <a:buNone/>
            </a:pPr>
            <a:endParaRPr lang="en-GB" dirty="0"/>
          </a:p>
        </p:txBody>
      </p:sp>
      <p:pic>
        <p:nvPicPr>
          <p:cNvPr id="1026" name="Picture 2" descr="Pin on Sensory">
            <a:extLst>
              <a:ext uri="{FF2B5EF4-FFF2-40B4-BE49-F238E27FC236}">
                <a16:creationId xmlns:a16="http://schemas.microsoft.com/office/drawing/2014/main" id="{02085267-90DF-6971-EE54-B09C4C0472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884" y="2281717"/>
            <a:ext cx="2586312" cy="285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829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F6FDB-980D-A169-C804-6F0522174BFE}"/>
              </a:ext>
            </a:extLst>
          </p:cNvPr>
          <p:cNvSpPr>
            <a:spLocks noGrp="1"/>
          </p:cNvSpPr>
          <p:nvPr>
            <p:ph type="title"/>
          </p:nvPr>
        </p:nvSpPr>
        <p:spPr>
          <a:xfrm>
            <a:off x="677334" y="609600"/>
            <a:ext cx="8596668" cy="1320800"/>
          </a:xfrm>
        </p:spPr>
        <p:txBody>
          <a:bodyPr anchor="t">
            <a:normAutofit/>
          </a:bodyPr>
          <a:lstStyle/>
          <a:p>
            <a:pPr>
              <a:lnSpc>
                <a:spcPct val="90000"/>
              </a:lnSpc>
            </a:pPr>
            <a:r>
              <a:rPr lang="en-GB" sz="3200" dirty="0"/>
              <a:t>Deep pressure</a:t>
            </a:r>
            <a:br>
              <a:rPr lang="en-GB" sz="2800" dirty="0"/>
            </a:br>
            <a:br>
              <a:rPr lang="en-GB" sz="2800" dirty="0"/>
            </a:br>
            <a:r>
              <a:rPr lang="en-GB" sz="2800" dirty="0"/>
              <a:t>Weighted wrap or pad</a:t>
            </a:r>
          </a:p>
        </p:txBody>
      </p:sp>
      <p:sp>
        <p:nvSpPr>
          <p:cNvPr id="3" name="Content Placeholder 2">
            <a:extLst>
              <a:ext uri="{FF2B5EF4-FFF2-40B4-BE49-F238E27FC236}">
                <a16:creationId xmlns:a16="http://schemas.microsoft.com/office/drawing/2014/main" id="{7E849D6C-3F8D-C0DB-4FDD-4412F28A436F}"/>
              </a:ext>
            </a:extLst>
          </p:cNvPr>
          <p:cNvSpPr>
            <a:spLocks noGrp="1"/>
          </p:cNvSpPr>
          <p:nvPr>
            <p:ph idx="1"/>
          </p:nvPr>
        </p:nvSpPr>
        <p:spPr>
          <a:xfrm>
            <a:off x="4066163" y="2504537"/>
            <a:ext cx="5207839" cy="3880773"/>
          </a:xfrm>
        </p:spPr>
        <p:txBody>
          <a:bodyPr>
            <a:normAutofit/>
          </a:bodyPr>
          <a:lstStyle/>
          <a:p>
            <a:pPr marL="0" indent="0" algn="ctr">
              <a:buNone/>
            </a:pPr>
            <a:r>
              <a:rPr lang="en-GB" sz="2800" dirty="0">
                <a:effectLst/>
                <a:latin typeface="Calibri" panose="020F0502020204030204" pitchFamily="34" charset="0"/>
                <a:ea typeface="Times New Roman" panose="02020603050405020304" pitchFamily="18" charset="0"/>
              </a:rPr>
              <a:t>Using heavy soft toys or specially purchased weighted shoulder or lap wraps or pads is another way of targeting our proprioceptors. This can give a similar feeling to being hugged and can be comforting and calming</a:t>
            </a:r>
            <a:endParaRPr lang="en-GB" sz="2800" dirty="0"/>
          </a:p>
        </p:txBody>
      </p:sp>
      <p:pic>
        <p:nvPicPr>
          <p:cNvPr id="4" name="Picture 3" descr="A child wearing a neck pillow&#10;&#10;Description automatically generated">
            <a:extLst>
              <a:ext uri="{FF2B5EF4-FFF2-40B4-BE49-F238E27FC236}">
                <a16:creationId xmlns:a16="http://schemas.microsoft.com/office/drawing/2014/main" id="{00361DFD-8DFF-8FF0-9AD9-99F361A6092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69" r="8620" b="1"/>
          <a:stretch/>
        </p:blipFill>
        <p:spPr>
          <a:xfrm>
            <a:off x="677335" y="2159331"/>
            <a:ext cx="2364446" cy="2919177"/>
          </a:xfrm>
          <a:prstGeom prst="rect">
            <a:avLst/>
          </a:prstGeom>
        </p:spPr>
      </p:pic>
    </p:spTree>
    <p:extLst>
      <p:ext uri="{BB962C8B-B14F-4D97-AF65-F5344CB8AC3E}">
        <p14:creationId xmlns:p14="http://schemas.microsoft.com/office/powerpoint/2010/main" val="2042374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C41BF-C673-1E80-B81F-0B1BD2DB0C18}"/>
              </a:ext>
            </a:extLst>
          </p:cNvPr>
          <p:cNvSpPr>
            <a:spLocks noGrp="1"/>
          </p:cNvSpPr>
          <p:nvPr>
            <p:ph type="title"/>
          </p:nvPr>
        </p:nvSpPr>
        <p:spPr/>
        <p:txBody>
          <a:bodyPr>
            <a:normAutofit fontScale="90000"/>
          </a:bodyPr>
          <a:lstStyle/>
          <a:p>
            <a:r>
              <a:rPr lang="en-GB" sz="3600" dirty="0"/>
              <a:t>Things to consider</a:t>
            </a:r>
            <a:br>
              <a:rPr lang="en-GB" sz="3600" dirty="0"/>
            </a:br>
            <a:br>
              <a:rPr lang="en-GB" sz="3600" dirty="0"/>
            </a:br>
            <a:endParaRPr lang="en-GB" dirty="0"/>
          </a:p>
        </p:txBody>
      </p:sp>
      <p:sp>
        <p:nvSpPr>
          <p:cNvPr id="3" name="Content Placeholder 2">
            <a:extLst>
              <a:ext uri="{FF2B5EF4-FFF2-40B4-BE49-F238E27FC236}">
                <a16:creationId xmlns:a16="http://schemas.microsoft.com/office/drawing/2014/main" id="{3972F18D-4660-1714-AFDF-805D08FF0966}"/>
              </a:ext>
            </a:extLst>
          </p:cNvPr>
          <p:cNvSpPr>
            <a:spLocks noGrp="1"/>
          </p:cNvSpPr>
          <p:nvPr>
            <p:ph idx="1"/>
          </p:nvPr>
        </p:nvSpPr>
        <p:spPr/>
        <p:txBody>
          <a:bodyPr/>
          <a:lstStyle/>
          <a:p>
            <a:r>
              <a:rPr lang="en-GB" dirty="0"/>
              <a:t>Make the activities fun!</a:t>
            </a:r>
          </a:p>
          <a:p>
            <a:r>
              <a:rPr lang="en-GB" dirty="0"/>
              <a:t>Start with things your child enjoys</a:t>
            </a:r>
          </a:p>
          <a:p>
            <a:r>
              <a:rPr lang="en-GB" dirty="0"/>
              <a:t>Encourage them to explore new activities, but never force them</a:t>
            </a:r>
          </a:p>
          <a:p>
            <a:r>
              <a:rPr lang="en-GB" dirty="0"/>
              <a:t>Give them opportunities little and often</a:t>
            </a:r>
          </a:p>
          <a:p>
            <a:pPr marL="0" lvl="0" indent="0">
              <a:buSzPts val="1000"/>
              <a:buNone/>
              <a:tabLst>
                <a:tab pos="457200" algn="l"/>
              </a:tabLst>
            </a:pPr>
            <a:endParaRPr lang="en-GB" sz="18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007800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8EF7D-04BF-2E79-BD92-6B11F3C68830}"/>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6120F1CE-E3F8-0D90-2ECA-51D7A13A3ADC}"/>
              </a:ext>
            </a:extLst>
          </p:cNvPr>
          <p:cNvSpPr>
            <a:spLocks noGrp="1"/>
          </p:cNvSpPr>
          <p:nvPr>
            <p:ph idx="1"/>
          </p:nvPr>
        </p:nvSpPr>
        <p:spPr/>
        <p:txBody>
          <a:bodyPr/>
          <a:lstStyle/>
          <a:p>
            <a:pPr marL="0" indent="0">
              <a:buNone/>
            </a:pPr>
            <a:r>
              <a:rPr lang="en-GB" sz="1800" dirty="0">
                <a:solidFill>
                  <a:srgbClr val="000000"/>
                </a:solidFill>
                <a:effectLst/>
                <a:latin typeface="Calibri" panose="020F0502020204030204" pitchFamily="34" charset="0"/>
                <a:ea typeface="Times New Roman" panose="02020603050405020304" pitchFamily="18" charset="0"/>
              </a:rPr>
              <a:t>You have just heard about our 8 sensory systems and the proprioceptive system is one of these. Here are some activities which focus on the use of our proprioceptive system. Try some of these regularly within your child’s play to support their development.</a:t>
            </a:r>
            <a:r>
              <a:rPr lang="en-GB" sz="1800" dirty="0">
                <a:effectLst/>
                <a:latin typeface="Calibri" panose="020F050202020403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2776707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1038C-1171-FCDE-095E-43F1608D44D2}"/>
              </a:ext>
            </a:extLst>
          </p:cNvPr>
          <p:cNvSpPr>
            <a:spLocks noGrp="1"/>
          </p:cNvSpPr>
          <p:nvPr>
            <p:ph type="title"/>
          </p:nvPr>
        </p:nvSpPr>
        <p:spPr/>
        <p:txBody>
          <a:bodyPr/>
          <a:lstStyle/>
          <a:p>
            <a:r>
              <a:rPr lang="en-GB" dirty="0"/>
              <a:t>Proprioceptive activities</a:t>
            </a:r>
          </a:p>
        </p:txBody>
      </p:sp>
      <p:sp>
        <p:nvSpPr>
          <p:cNvPr id="3" name="Content Placeholder 2">
            <a:extLst>
              <a:ext uri="{FF2B5EF4-FFF2-40B4-BE49-F238E27FC236}">
                <a16:creationId xmlns:a16="http://schemas.microsoft.com/office/drawing/2014/main" id="{97E7FE11-4DD3-D87F-F41F-FA2C478BA2AF}"/>
              </a:ext>
            </a:extLst>
          </p:cNvPr>
          <p:cNvSpPr>
            <a:spLocks noGrp="1"/>
          </p:cNvSpPr>
          <p:nvPr>
            <p:ph idx="1"/>
          </p:nvPr>
        </p:nvSpPr>
        <p:spPr/>
        <p:txBody>
          <a:bodyPr/>
          <a:lstStyle/>
          <a:p>
            <a:pPr marL="0" indent="0">
              <a:buNone/>
            </a:pPr>
            <a:r>
              <a:rPr lang="en-GB" sz="1800" dirty="0">
                <a:solidFill>
                  <a:srgbClr val="000000"/>
                </a:solidFill>
                <a:effectLst/>
                <a:latin typeface="Calibri" panose="020F0502020204030204" pitchFamily="34" charset="0"/>
                <a:ea typeface="Times New Roman" panose="02020603050405020304" pitchFamily="18" charset="0"/>
              </a:rPr>
              <a:t>You will remember that the proprioceptive system receives it information from our muscles and joints. </a:t>
            </a:r>
          </a:p>
          <a:p>
            <a:pPr marL="0" indent="0">
              <a:buNone/>
            </a:pPr>
            <a:r>
              <a:rPr lang="en-GB" sz="1800" dirty="0">
                <a:solidFill>
                  <a:srgbClr val="000000"/>
                </a:solidFill>
                <a:effectLst/>
                <a:latin typeface="Calibri" panose="020F0502020204030204" pitchFamily="34" charset="0"/>
                <a:ea typeface="Times New Roman" panose="02020603050405020304" pitchFamily="18" charset="0"/>
              </a:rPr>
              <a:t>The following activities all focus on our muscles and joints:-</a:t>
            </a:r>
            <a:endParaRPr lang="en-GB" sz="1800" dirty="0">
              <a:effectLst/>
              <a:latin typeface="Calibri" panose="020F0502020204030204" pitchFamily="34" charset="0"/>
              <a:ea typeface="Calibri" panose="020F0502020204030204" pitchFamily="34" charset="0"/>
            </a:endParaRPr>
          </a:p>
          <a:p>
            <a:pPr marL="0" indent="0">
              <a:buNone/>
            </a:pPr>
            <a:endParaRPr lang="en-GB" dirty="0"/>
          </a:p>
          <a:p>
            <a:r>
              <a:rPr lang="en-GB" dirty="0"/>
              <a:t>Weight-bearing activities</a:t>
            </a:r>
          </a:p>
          <a:p>
            <a:r>
              <a:rPr lang="en-GB" dirty="0"/>
              <a:t>Heavy work &amp; resistance</a:t>
            </a:r>
          </a:p>
          <a:p>
            <a:r>
              <a:rPr lang="en-GB" dirty="0"/>
              <a:t>Movement</a:t>
            </a:r>
          </a:p>
          <a:p>
            <a:r>
              <a:rPr lang="en-GB" dirty="0"/>
              <a:t>Deep pressure</a:t>
            </a:r>
          </a:p>
          <a:p>
            <a:endParaRPr lang="en-GB" dirty="0"/>
          </a:p>
        </p:txBody>
      </p:sp>
    </p:spTree>
    <p:extLst>
      <p:ext uri="{BB962C8B-B14F-4D97-AF65-F5344CB8AC3E}">
        <p14:creationId xmlns:p14="http://schemas.microsoft.com/office/powerpoint/2010/main" val="4009630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C2044-92E4-F5C1-6E96-520B1A8D6FDF}"/>
              </a:ext>
            </a:extLst>
          </p:cNvPr>
          <p:cNvSpPr>
            <a:spLocks noGrp="1"/>
          </p:cNvSpPr>
          <p:nvPr>
            <p:ph type="title"/>
          </p:nvPr>
        </p:nvSpPr>
        <p:spPr>
          <a:xfrm>
            <a:off x="677334" y="609600"/>
            <a:ext cx="8596668" cy="1320800"/>
          </a:xfrm>
        </p:spPr>
        <p:txBody>
          <a:bodyPr anchor="t">
            <a:normAutofit fontScale="90000"/>
          </a:bodyPr>
          <a:lstStyle/>
          <a:p>
            <a:r>
              <a:rPr lang="en-GB" dirty="0"/>
              <a:t>Weight-bearing activities</a:t>
            </a:r>
            <a:br>
              <a:rPr lang="en-GB" dirty="0"/>
            </a:br>
            <a:br>
              <a:rPr lang="en-GB" dirty="0"/>
            </a:br>
            <a:r>
              <a:rPr lang="en-GB" dirty="0"/>
              <a:t>      Yoga</a:t>
            </a:r>
          </a:p>
        </p:txBody>
      </p:sp>
      <p:pic>
        <p:nvPicPr>
          <p:cNvPr id="4" name="Picture 3">
            <a:extLst>
              <a:ext uri="{FF2B5EF4-FFF2-40B4-BE49-F238E27FC236}">
                <a16:creationId xmlns:a16="http://schemas.microsoft.com/office/drawing/2014/main" id="{AFC48FA1-A879-1642-78BA-79D82ABBE9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5512" y="2159331"/>
            <a:ext cx="1937747" cy="2924236"/>
          </a:xfrm>
          <a:prstGeom prst="rect">
            <a:avLst/>
          </a:prstGeom>
        </p:spPr>
      </p:pic>
      <p:sp>
        <p:nvSpPr>
          <p:cNvPr id="3" name="Content Placeholder 2">
            <a:extLst>
              <a:ext uri="{FF2B5EF4-FFF2-40B4-BE49-F238E27FC236}">
                <a16:creationId xmlns:a16="http://schemas.microsoft.com/office/drawing/2014/main" id="{B414B86D-BDBE-986E-B909-17447EB60545}"/>
              </a:ext>
            </a:extLst>
          </p:cNvPr>
          <p:cNvSpPr>
            <a:spLocks noGrp="1"/>
          </p:cNvSpPr>
          <p:nvPr>
            <p:ph idx="1"/>
          </p:nvPr>
        </p:nvSpPr>
        <p:spPr>
          <a:xfrm>
            <a:off x="4063160" y="2160589"/>
            <a:ext cx="5207839" cy="3880773"/>
          </a:xfrm>
        </p:spPr>
        <p:txBody>
          <a:bodyPr>
            <a:normAutofit lnSpcReduction="10000"/>
          </a:bodyPr>
          <a:lstStyle/>
          <a:p>
            <a:pPr marL="0" indent="0">
              <a:buNone/>
            </a:pPr>
            <a:endParaRPr lang="en-GB" dirty="0">
              <a:effectLst/>
              <a:latin typeface="Calibri" panose="020F0502020204030204" pitchFamily="34" charset="0"/>
              <a:ea typeface="Times New Roman" panose="02020603050405020304" pitchFamily="18" charset="0"/>
            </a:endParaRPr>
          </a:p>
          <a:p>
            <a:pPr marL="0" indent="0" algn="ctr">
              <a:buNone/>
            </a:pPr>
            <a:r>
              <a:rPr lang="en-GB" sz="4000" dirty="0">
                <a:effectLst/>
                <a:latin typeface="Calibri" panose="020F0502020204030204" pitchFamily="34" charset="0"/>
                <a:ea typeface="Times New Roman" panose="02020603050405020304" pitchFamily="18" charset="0"/>
              </a:rPr>
              <a:t>Yoga poses help your child experience a range of positions, using different muscles and joints.</a:t>
            </a:r>
          </a:p>
          <a:p>
            <a:pPr marL="0" indent="0">
              <a:buNone/>
            </a:pPr>
            <a:r>
              <a:rPr lang="en-GB" dirty="0">
                <a:effectLst/>
                <a:latin typeface="Calibri" panose="020F0502020204030204" pitchFamily="34" charset="0"/>
                <a:ea typeface="Times New Roman" panose="02020603050405020304" pitchFamily="18" charset="0"/>
              </a:rPr>
              <a:t> </a:t>
            </a:r>
            <a:endParaRPr lang="en-GB" dirty="0"/>
          </a:p>
        </p:txBody>
      </p:sp>
      <p:sp>
        <p:nvSpPr>
          <p:cNvPr id="5" name="TextBox 4">
            <a:extLst>
              <a:ext uri="{FF2B5EF4-FFF2-40B4-BE49-F238E27FC236}">
                <a16:creationId xmlns:a16="http://schemas.microsoft.com/office/drawing/2014/main" id="{20C94352-F5D1-FC72-03C9-27899801F831}"/>
              </a:ext>
            </a:extLst>
          </p:cNvPr>
          <p:cNvSpPr txBox="1"/>
          <p:nvPr/>
        </p:nvSpPr>
        <p:spPr>
          <a:xfrm>
            <a:off x="1585519" y="6132352"/>
            <a:ext cx="7516536" cy="369332"/>
          </a:xfrm>
          <a:prstGeom prst="rect">
            <a:avLst/>
          </a:prstGeom>
          <a:noFill/>
        </p:spPr>
        <p:txBody>
          <a:bodyPr wrap="square" rtlCol="0">
            <a:spAutoFit/>
          </a:bodyPr>
          <a:lstStyle/>
          <a:p>
            <a:r>
              <a:rPr lang="en-GB" sz="1800" dirty="0">
                <a:effectLst/>
                <a:latin typeface="Calibri" panose="020F0502020204030204" pitchFamily="34" charset="0"/>
                <a:ea typeface="Times New Roman" panose="02020603050405020304" pitchFamily="18" charset="0"/>
              </a:rPr>
              <a:t>cosmic kids yoga link</a:t>
            </a:r>
            <a:endParaRPr lang="en-GB" dirty="0"/>
          </a:p>
        </p:txBody>
      </p:sp>
    </p:spTree>
    <p:extLst>
      <p:ext uri="{BB962C8B-B14F-4D97-AF65-F5344CB8AC3E}">
        <p14:creationId xmlns:p14="http://schemas.microsoft.com/office/powerpoint/2010/main" val="4065081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A899C-3BC7-D90A-196B-486ADCFBDEE6}"/>
              </a:ext>
            </a:extLst>
          </p:cNvPr>
          <p:cNvSpPr>
            <a:spLocks noGrp="1"/>
          </p:cNvSpPr>
          <p:nvPr>
            <p:ph type="title"/>
          </p:nvPr>
        </p:nvSpPr>
        <p:spPr>
          <a:xfrm>
            <a:off x="677334" y="609600"/>
            <a:ext cx="8596668" cy="1320800"/>
          </a:xfrm>
        </p:spPr>
        <p:txBody>
          <a:bodyPr anchor="t">
            <a:normAutofit fontScale="90000"/>
          </a:bodyPr>
          <a:lstStyle/>
          <a:p>
            <a:r>
              <a:rPr lang="en-GB" dirty="0"/>
              <a:t>Weight-bearing activities</a:t>
            </a:r>
            <a:br>
              <a:rPr lang="en-GB" dirty="0"/>
            </a:br>
            <a:br>
              <a:rPr lang="en-GB" dirty="0"/>
            </a:br>
            <a:r>
              <a:rPr lang="en-GB" dirty="0"/>
              <a:t>    </a:t>
            </a:r>
            <a:r>
              <a:rPr lang="en-GB" sz="3200" dirty="0"/>
              <a:t>Animal walks</a:t>
            </a:r>
            <a:endParaRPr lang="en-GB" dirty="0"/>
          </a:p>
        </p:txBody>
      </p:sp>
      <p:pic>
        <p:nvPicPr>
          <p:cNvPr id="5" name="Picture 4">
            <a:extLst>
              <a:ext uri="{FF2B5EF4-FFF2-40B4-BE49-F238E27FC236}">
                <a16:creationId xmlns:a16="http://schemas.microsoft.com/office/drawing/2014/main" id="{56376DFC-910A-8DA1-B09C-C5F6D87C3C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0334" y="2159331"/>
            <a:ext cx="1914434" cy="2949564"/>
          </a:xfrm>
          <a:prstGeom prst="rect">
            <a:avLst/>
          </a:prstGeom>
        </p:spPr>
      </p:pic>
      <p:sp>
        <p:nvSpPr>
          <p:cNvPr id="3" name="Content Placeholder 2">
            <a:extLst>
              <a:ext uri="{FF2B5EF4-FFF2-40B4-BE49-F238E27FC236}">
                <a16:creationId xmlns:a16="http://schemas.microsoft.com/office/drawing/2014/main" id="{D65CDE7C-A451-8659-C13F-644F68648ABA}"/>
              </a:ext>
            </a:extLst>
          </p:cNvPr>
          <p:cNvSpPr>
            <a:spLocks noGrp="1"/>
          </p:cNvSpPr>
          <p:nvPr>
            <p:ph idx="1"/>
          </p:nvPr>
        </p:nvSpPr>
        <p:spPr>
          <a:xfrm>
            <a:off x="4063160" y="2160589"/>
            <a:ext cx="5207839" cy="3880773"/>
          </a:xfrm>
        </p:spPr>
        <p:txBody>
          <a:bodyPr>
            <a:normAutofit/>
          </a:bodyPr>
          <a:lstStyle/>
          <a:p>
            <a:pPr marL="0" indent="0" algn="ctr">
              <a:buNone/>
            </a:pPr>
            <a:r>
              <a:rPr lang="en-GB" sz="3600" dirty="0">
                <a:effectLst/>
                <a:latin typeface="Calibri" panose="020F0502020204030204" pitchFamily="34" charset="0"/>
                <a:ea typeface="Times New Roman" panose="02020603050405020304" pitchFamily="18" charset="0"/>
              </a:rPr>
              <a:t>Can they walk like a crab, hop like a frog, slither like a snake or jump like a bunny? Encourage your child to think of an animal and move just like them!</a:t>
            </a:r>
            <a:endParaRPr lang="en-GB" sz="3600" dirty="0">
              <a:effectLst/>
              <a:latin typeface="Calibri" panose="020F0502020204030204" pitchFamily="34" charset="0"/>
              <a:ea typeface="Calibri" panose="020F0502020204030204" pitchFamily="34" charset="0"/>
            </a:endParaRPr>
          </a:p>
          <a:p>
            <a:pPr marL="0" indent="0">
              <a:buNone/>
            </a:pPr>
            <a:endParaRPr lang="en-GB" dirty="0">
              <a:effectLst/>
              <a:latin typeface="Calibri" panose="020F0502020204030204" pitchFamily="34" charset="0"/>
              <a:ea typeface="Calibri" panose="020F0502020204030204" pitchFamily="34" charset="0"/>
            </a:endParaRPr>
          </a:p>
          <a:p>
            <a:pPr marL="0" indent="0">
              <a:buNone/>
            </a:pPr>
            <a:endParaRPr lang="en-GB" dirty="0"/>
          </a:p>
        </p:txBody>
      </p:sp>
    </p:spTree>
    <p:extLst>
      <p:ext uri="{BB962C8B-B14F-4D97-AF65-F5344CB8AC3E}">
        <p14:creationId xmlns:p14="http://schemas.microsoft.com/office/powerpoint/2010/main" val="930978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1E1AF-7D31-8CBB-75D5-F57FE59600B5}"/>
              </a:ext>
            </a:extLst>
          </p:cNvPr>
          <p:cNvSpPr>
            <a:spLocks noGrp="1"/>
          </p:cNvSpPr>
          <p:nvPr>
            <p:ph type="title"/>
          </p:nvPr>
        </p:nvSpPr>
        <p:spPr>
          <a:xfrm>
            <a:off x="677334" y="609600"/>
            <a:ext cx="8596668" cy="1320800"/>
          </a:xfrm>
        </p:spPr>
        <p:txBody>
          <a:bodyPr anchor="t">
            <a:normAutofit fontScale="90000"/>
          </a:bodyPr>
          <a:lstStyle/>
          <a:p>
            <a:r>
              <a:rPr lang="en-GB" dirty="0"/>
              <a:t>Weight-bearing activities</a:t>
            </a:r>
            <a:br>
              <a:rPr lang="en-GB" dirty="0"/>
            </a:br>
            <a:br>
              <a:rPr lang="en-GB" dirty="0"/>
            </a:br>
            <a:r>
              <a:rPr lang="en-GB" dirty="0"/>
              <a:t>   </a:t>
            </a:r>
            <a:r>
              <a:rPr lang="en-GB" sz="3200" dirty="0"/>
              <a:t>Gym ball activities</a:t>
            </a:r>
            <a:endParaRPr lang="en-GB" dirty="0"/>
          </a:p>
        </p:txBody>
      </p:sp>
      <p:pic>
        <p:nvPicPr>
          <p:cNvPr id="5" name="Picture 4">
            <a:extLst>
              <a:ext uri="{FF2B5EF4-FFF2-40B4-BE49-F238E27FC236}">
                <a16:creationId xmlns:a16="http://schemas.microsoft.com/office/drawing/2014/main" id="{BA27BC57-4856-237C-CFC2-7545757D76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892" y="2523226"/>
            <a:ext cx="3690024" cy="2065552"/>
          </a:xfrm>
          <a:prstGeom prst="rect">
            <a:avLst/>
          </a:prstGeom>
        </p:spPr>
      </p:pic>
      <p:sp>
        <p:nvSpPr>
          <p:cNvPr id="3" name="Content Placeholder 2">
            <a:extLst>
              <a:ext uri="{FF2B5EF4-FFF2-40B4-BE49-F238E27FC236}">
                <a16:creationId xmlns:a16="http://schemas.microsoft.com/office/drawing/2014/main" id="{762F8F8B-3545-A608-7A87-26ABA58D60BA}"/>
              </a:ext>
            </a:extLst>
          </p:cNvPr>
          <p:cNvSpPr>
            <a:spLocks noGrp="1"/>
          </p:cNvSpPr>
          <p:nvPr>
            <p:ph idx="1"/>
          </p:nvPr>
        </p:nvSpPr>
        <p:spPr>
          <a:xfrm>
            <a:off x="5193728" y="2111642"/>
            <a:ext cx="4342157" cy="3880773"/>
          </a:xfrm>
        </p:spPr>
        <p:txBody>
          <a:bodyPr>
            <a:normAutofit/>
          </a:bodyPr>
          <a:lstStyle/>
          <a:p>
            <a:pPr marL="0" indent="0" algn="ctr">
              <a:buNone/>
            </a:pPr>
            <a:r>
              <a:rPr lang="en-GB" sz="2400" dirty="0">
                <a:effectLst/>
                <a:latin typeface="Calibri" panose="020F0502020204030204" pitchFamily="34" charset="0"/>
                <a:ea typeface="Times New Roman" panose="02020603050405020304" pitchFamily="18" charset="0"/>
              </a:rPr>
              <a:t>Exercise balls can be found in many shops and are a great way to provide proprioceptive input. Your child can sit on it, lie on their tummy or lie on their backs. Gently moving the ball whilst in those positions will really get those proprioceptors working! </a:t>
            </a:r>
            <a:endParaRPr lang="en-GB" sz="2400" dirty="0">
              <a:effectLst/>
              <a:latin typeface="Calibri" panose="020F0502020204030204" pitchFamily="34" charset="0"/>
              <a:ea typeface="Calibri" panose="020F0502020204030204" pitchFamily="34" charset="0"/>
            </a:endParaRPr>
          </a:p>
          <a:p>
            <a:endParaRPr lang="en-GB" sz="1500" dirty="0"/>
          </a:p>
        </p:txBody>
      </p:sp>
    </p:spTree>
    <p:extLst>
      <p:ext uri="{BB962C8B-B14F-4D97-AF65-F5344CB8AC3E}">
        <p14:creationId xmlns:p14="http://schemas.microsoft.com/office/powerpoint/2010/main" val="233313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4783E-7978-54AD-1520-168D5392F41D}"/>
              </a:ext>
            </a:extLst>
          </p:cNvPr>
          <p:cNvSpPr>
            <a:spLocks noGrp="1"/>
          </p:cNvSpPr>
          <p:nvPr>
            <p:ph type="title"/>
          </p:nvPr>
        </p:nvSpPr>
        <p:spPr>
          <a:xfrm>
            <a:off x="677334" y="609600"/>
            <a:ext cx="8596668" cy="1320800"/>
          </a:xfrm>
        </p:spPr>
        <p:txBody>
          <a:bodyPr anchor="t">
            <a:normAutofit fontScale="90000"/>
          </a:bodyPr>
          <a:lstStyle/>
          <a:p>
            <a:r>
              <a:rPr lang="en-GB" dirty="0"/>
              <a:t>Weight-bearing activities</a:t>
            </a:r>
            <a:br>
              <a:rPr lang="en-GB" dirty="0"/>
            </a:br>
            <a:br>
              <a:rPr lang="en-GB" dirty="0"/>
            </a:br>
            <a:r>
              <a:rPr lang="en-GB" dirty="0"/>
              <a:t>  </a:t>
            </a:r>
            <a:r>
              <a:rPr lang="en-GB" sz="3200" dirty="0"/>
              <a:t>Chair push-ups</a:t>
            </a:r>
            <a:endParaRPr lang="en-GB" dirty="0"/>
          </a:p>
        </p:txBody>
      </p:sp>
      <p:sp>
        <p:nvSpPr>
          <p:cNvPr id="3" name="Content Placeholder 2">
            <a:extLst>
              <a:ext uri="{FF2B5EF4-FFF2-40B4-BE49-F238E27FC236}">
                <a16:creationId xmlns:a16="http://schemas.microsoft.com/office/drawing/2014/main" id="{2631F476-064E-D5EA-95BB-0BCA509929ED}"/>
              </a:ext>
            </a:extLst>
          </p:cNvPr>
          <p:cNvSpPr>
            <a:spLocks noGrp="1"/>
          </p:cNvSpPr>
          <p:nvPr>
            <p:ph idx="1"/>
          </p:nvPr>
        </p:nvSpPr>
        <p:spPr>
          <a:xfrm>
            <a:off x="4063160" y="2160589"/>
            <a:ext cx="5207839" cy="3880773"/>
          </a:xfrm>
        </p:spPr>
        <p:txBody>
          <a:bodyPr>
            <a:normAutofit/>
          </a:bodyPr>
          <a:lstStyle/>
          <a:p>
            <a:pPr marL="0" indent="0" algn="ctr">
              <a:buNone/>
            </a:pPr>
            <a:r>
              <a:rPr lang="en-GB" sz="3200" dirty="0">
                <a:effectLst/>
                <a:latin typeface="Calibri" panose="020F0502020204030204" pitchFamily="34" charset="0"/>
                <a:ea typeface="Times New Roman" panose="02020603050405020304" pitchFamily="18" charset="0"/>
              </a:rPr>
              <a:t>Lifting yourself up with your arms is an easy way to work your proprioceptors! </a:t>
            </a:r>
          </a:p>
          <a:p>
            <a:pPr marL="0" indent="0" algn="ctr">
              <a:buNone/>
            </a:pPr>
            <a:r>
              <a:rPr lang="en-GB" sz="3200" dirty="0">
                <a:effectLst/>
                <a:latin typeface="Calibri" panose="020F0502020204030204" pitchFamily="34" charset="0"/>
                <a:ea typeface="Times New Roman" panose="02020603050405020304" pitchFamily="18" charset="0"/>
              </a:rPr>
              <a:t>See if you can hold it there for a second or two!</a:t>
            </a:r>
            <a:endParaRPr lang="en-GB" sz="3200" dirty="0">
              <a:effectLst/>
              <a:latin typeface="Calibri" panose="020F050202020403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E8B6412D-B0D6-284D-7782-995E5950112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415" r="1677" b="-2"/>
          <a:stretch/>
        </p:blipFill>
        <p:spPr>
          <a:xfrm>
            <a:off x="677334" y="2159331"/>
            <a:ext cx="3144597" cy="3882362"/>
          </a:xfrm>
          <a:prstGeom prst="rect">
            <a:avLst/>
          </a:prstGeom>
        </p:spPr>
      </p:pic>
    </p:spTree>
    <p:extLst>
      <p:ext uri="{BB962C8B-B14F-4D97-AF65-F5344CB8AC3E}">
        <p14:creationId xmlns:p14="http://schemas.microsoft.com/office/powerpoint/2010/main" val="1645991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02DDF-D14B-BA97-2A0E-08161C5CAC64}"/>
              </a:ext>
            </a:extLst>
          </p:cNvPr>
          <p:cNvSpPr>
            <a:spLocks noGrp="1"/>
          </p:cNvSpPr>
          <p:nvPr>
            <p:ph type="title"/>
          </p:nvPr>
        </p:nvSpPr>
        <p:spPr>
          <a:xfrm>
            <a:off x="419878" y="609600"/>
            <a:ext cx="8854124" cy="1320800"/>
          </a:xfrm>
        </p:spPr>
        <p:txBody>
          <a:bodyPr anchor="t">
            <a:normAutofit fontScale="90000"/>
          </a:bodyPr>
          <a:lstStyle/>
          <a:p>
            <a:r>
              <a:rPr lang="en-GB" dirty="0"/>
              <a:t>Heavy work &amp; resistance</a:t>
            </a:r>
            <a:br>
              <a:rPr lang="en-GB" dirty="0"/>
            </a:br>
            <a:br>
              <a:rPr lang="en-GB" dirty="0"/>
            </a:br>
            <a:r>
              <a:rPr lang="en-GB" sz="3200" dirty="0"/>
              <a:t>Carrying heavy loads</a:t>
            </a:r>
            <a:endParaRPr lang="en-GB" dirty="0"/>
          </a:p>
        </p:txBody>
      </p:sp>
      <p:sp>
        <p:nvSpPr>
          <p:cNvPr id="3" name="Content Placeholder 2">
            <a:extLst>
              <a:ext uri="{FF2B5EF4-FFF2-40B4-BE49-F238E27FC236}">
                <a16:creationId xmlns:a16="http://schemas.microsoft.com/office/drawing/2014/main" id="{F0BF1248-58B3-E9E1-5B18-20DAC2212F9B}"/>
              </a:ext>
            </a:extLst>
          </p:cNvPr>
          <p:cNvSpPr>
            <a:spLocks noGrp="1"/>
          </p:cNvSpPr>
          <p:nvPr>
            <p:ph idx="1"/>
          </p:nvPr>
        </p:nvSpPr>
        <p:spPr>
          <a:xfrm>
            <a:off x="2812857" y="2393335"/>
            <a:ext cx="5207839" cy="3880773"/>
          </a:xfrm>
        </p:spPr>
        <p:txBody>
          <a:bodyPr>
            <a:normAutofit/>
          </a:bodyPr>
          <a:lstStyle/>
          <a:p>
            <a:pPr marL="0" indent="0" algn="ctr">
              <a:buNone/>
            </a:pPr>
            <a:r>
              <a:rPr lang="en-GB" sz="2800" dirty="0">
                <a:effectLst/>
                <a:latin typeface="Calibri" panose="020F0502020204030204" pitchFamily="34" charset="0"/>
                <a:ea typeface="Times New Roman" panose="02020603050405020304" pitchFamily="18" charset="0"/>
              </a:rPr>
              <a:t>Encourage your child to wear a backpack that has been filled with a few toys or books. You can also give them opportunities to help carry items within chores such as bags of shopping at the supermarket or laundry at home. </a:t>
            </a:r>
            <a:endParaRPr lang="en-GB" sz="2800" dirty="0">
              <a:effectLst/>
              <a:latin typeface="Calibri" panose="020F0502020204030204" pitchFamily="34" charset="0"/>
              <a:ea typeface="Calibri" panose="020F0502020204030204" pitchFamily="34" charset="0"/>
            </a:endParaRPr>
          </a:p>
          <a:p>
            <a:pPr marL="0" indent="0">
              <a:buNone/>
            </a:pPr>
            <a:endParaRPr lang="en-GB" dirty="0"/>
          </a:p>
        </p:txBody>
      </p:sp>
      <p:pic>
        <p:nvPicPr>
          <p:cNvPr id="4" name="Picture 3">
            <a:extLst>
              <a:ext uri="{FF2B5EF4-FFF2-40B4-BE49-F238E27FC236}">
                <a16:creationId xmlns:a16="http://schemas.microsoft.com/office/drawing/2014/main" id="{47A93BA0-D9E6-4749-0DCA-E8FE74BAEAA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797" r="2061" b="2"/>
          <a:stretch/>
        </p:blipFill>
        <p:spPr>
          <a:xfrm>
            <a:off x="210096" y="2393335"/>
            <a:ext cx="2602761" cy="3213404"/>
          </a:xfrm>
          <a:prstGeom prst="rect">
            <a:avLst/>
          </a:prstGeom>
        </p:spPr>
      </p:pic>
      <p:pic>
        <p:nvPicPr>
          <p:cNvPr id="1028" name="Picture 4" descr="Vermont Child Welfare Training Partnership – Vermont Child Welfare  Partnership">
            <a:extLst>
              <a:ext uri="{FF2B5EF4-FFF2-40B4-BE49-F238E27FC236}">
                <a16:creationId xmlns:a16="http://schemas.microsoft.com/office/drawing/2014/main" id="{1A689B12-6ABA-69C8-FB5A-A501F898F8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504" t="21657" r="42541" b="8889"/>
          <a:stretch/>
        </p:blipFill>
        <p:spPr bwMode="auto">
          <a:xfrm>
            <a:off x="8077762" y="2393335"/>
            <a:ext cx="2602761" cy="3213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585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4383-AD72-C5FE-45E1-72DCA206FF27}"/>
              </a:ext>
            </a:extLst>
          </p:cNvPr>
          <p:cNvSpPr>
            <a:spLocks noGrp="1"/>
          </p:cNvSpPr>
          <p:nvPr>
            <p:ph type="title"/>
          </p:nvPr>
        </p:nvSpPr>
        <p:spPr>
          <a:xfrm>
            <a:off x="677334" y="609600"/>
            <a:ext cx="8596668" cy="1320800"/>
          </a:xfrm>
        </p:spPr>
        <p:txBody>
          <a:bodyPr anchor="t">
            <a:normAutofit fontScale="90000"/>
          </a:bodyPr>
          <a:lstStyle/>
          <a:p>
            <a:r>
              <a:rPr lang="en-GB" dirty="0"/>
              <a:t>Heavy work &amp; resistance</a:t>
            </a:r>
            <a:br>
              <a:rPr lang="en-GB" dirty="0"/>
            </a:br>
            <a:br>
              <a:rPr lang="en-GB" dirty="0"/>
            </a:br>
            <a:r>
              <a:rPr lang="en-GB" sz="3200" dirty="0"/>
              <a:t>Weighted ball play</a:t>
            </a:r>
            <a:endParaRPr lang="en-GB" dirty="0"/>
          </a:p>
        </p:txBody>
      </p:sp>
      <p:sp>
        <p:nvSpPr>
          <p:cNvPr id="3" name="Content Placeholder 2">
            <a:extLst>
              <a:ext uri="{FF2B5EF4-FFF2-40B4-BE49-F238E27FC236}">
                <a16:creationId xmlns:a16="http://schemas.microsoft.com/office/drawing/2014/main" id="{1E675ADB-56BB-B8CF-27FF-E5F561AC0D7D}"/>
              </a:ext>
            </a:extLst>
          </p:cNvPr>
          <p:cNvSpPr>
            <a:spLocks noGrp="1"/>
          </p:cNvSpPr>
          <p:nvPr>
            <p:ph idx="1"/>
          </p:nvPr>
        </p:nvSpPr>
        <p:spPr>
          <a:xfrm>
            <a:off x="4063160" y="2160589"/>
            <a:ext cx="5207839" cy="3880773"/>
          </a:xfrm>
        </p:spPr>
        <p:txBody>
          <a:bodyPr>
            <a:normAutofit/>
          </a:bodyPr>
          <a:lstStyle/>
          <a:p>
            <a:pPr marL="0" indent="0" algn="ctr">
              <a:buNone/>
            </a:pPr>
            <a:r>
              <a:rPr lang="en-GB" sz="4000" dirty="0">
                <a:effectLst/>
                <a:latin typeface="Calibri" panose="020F0502020204030204" pitchFamily="34" charset="0"/>
                <a:ea typeface="Times New Roman" panose="02020603050405020304" pitchFamily="18" charset="0"/>
              </a:rPr>
              <a:t>Play with a ball that has some weight to it. Take turns in rolling this on the floor back and fore to another person. </a:t>
            </a:r>
            <a:endParaRPr lang="en-GB" sz="4000" dirty="0">
              <a:effectLst/>
              <a:latin typeface="Calibri" panose="020F0502020204030204" pitchFamily="34" charset="0"/>
              <a:ea typeface="Calibri" panose="020F0502020204030204" pitchFamily="34" charset="0"/>
            </a:endParaRPr>
          </a:p>
          <a:p>
            <a:pPr marL="0" indent="0">
              <a:buNone/>
            </a:pPr>
            <a:endParaRPr lang="en-GB" dirty="0"/>
          </a:p>
        </p:txBody>
      </p:sp>
      <p:pic>
        <p:nvPicPr>
          <p:cNvPr id="2050" name="Picture 2" descr="Kids rolling ball - YouTube">
            <a:extLst>
              <a:ext uri="{FF2B5EF4-FFF2-40B4-BE49-F238E27FC236}">
                <a16:creationId xmlns:a16="http://schemas.microsoft.com/office/drawing/2014/main" id="{D016C441-189E-1330-C349-0B9390B76D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044" y="2452655"/>
            <a:ext cx="3603116" cy="2474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56430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67</TotalTime>
  <Words>766</Words>
  <Application>Microsoft Office PowerPoint</Application>
  <PresentationFormat>Widescreen</PresentationFormat>
  <Paragraphs>51</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Trebuchet MS</vt:lpstr>
      <vt:lpstr>Wingdings 3</vt:lpstr>
      <vt:lpstr>Facet</vt:lpstr>
      <vt:lpstr>Sensory Activities</vt:lpstr>
      <vt:lpstr>Introduction</vt:lpstr>
      <vt:lpstr>Proprioceptive activities</vt:lpstr>
      <vt:lpstr>Weight-bearing activities        Yoga</vt:lpstr>
      <vt:lpstr>Weight-bearing activities      Animal walks</vt:lpstr>
      <vt:lpstr>Weight-bearing activities     Gym ball activities</vt:lpstr>
      <vt:lpstr>Weight-bearing activities    Chair push-ups</vt:lpstr>
      <vt:lpstr>Heavy work &amp; resistance  Carrying heavy loads</vt:lpstr>
      <vt:lpstr>Heavy work &amp; resistance  Weighted ball play</vt:lpstr>
      <vt:lpstr>Heavy work &amp; resistance     Wall pushes</vt:lpstr>
      <vt:lpstr>Heavy work &amp; resistance  Pushing &amp; pulling games </vt:lpstr>
      <vt:lpstr>Movement activities</vt:lpstr>
      <vt:lpstr>Movement activities  Bouncing on a trampoline</vt:lpstr>
      <vt:lpstr>Movement activities  Jumping games &amp; movement trails</vt:lpstr>
      <vt:lpstr>Movement activities  Running &amp; scooting</vt:lpstr>
      <vt:lpstr>Deep pressure  Tight hugs &amp; deep pressure massage </vt:lpstr>
      <vt:lpstr>Deep pressure  Hot dog roll or blanket roll</vt:lpstr>
      <vt:lpstr>Deep pressure  Weighted wrap or pad</vt:lpstr>
      <vt:lpstr>Things to consider  </vt:lpstr>
    </vt:vector>
  </TitlesOfParts>
  <Company>Aneurin Bevan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Daniels (Aneurin Bevan UHB - Occupational Therapy)</dc:creator>
  <cp:lastModifiedBy>Kate Daniels (Aneurin Bevan UHB - Occupational Therapy)</cp:lastModifiedBy>
  <cp:revision>1</cp:revision>
  <dcterms:created xsi:type="dcterms:W3CDTF">2023-08-23T10:28:26Z</dcterms:created>
  <dcterms:modified xsi:type="dcterms:W3CDTF">2023-09-12T13:21:11Z</dcterms:modified>
</cp:coreProperties>
</file>