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4" d="100"/>
          <a:sy n="114" d="100"/>
        </p:scale>
        <p:origin x="41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te Daniels (Aneurin Bevan UHB - Occupational Therapy)" userId="cc162f04-4f07-4948-9fa5-14f753085db1" providerId="ADAL" clId="{AECD7DE4-3260-4A16-852E-D0E1A06D8DC6}"/>
    <pc:docChg chg="custSel addSld modSld">
      <pc:chgData name="Kate Daniels (Aneurin Bevan UHB - Occupational Therapy)" userId="cc162f04-4f07-4948-9fa5-14f753085db1" providerId="ADAL" clId="{AECD7DE4-3260-4A16-852E-D0E1A06D8DC6}" dt="2023-09-14T09:03:37.524" v="276" actId="27636"/>
      <pc:docMkLst>
        <pc:docMk/>
      </pc:docMkLst>
      <pc:sldChg chg="addSp modSp new mod">
        <pc:chgData name="Kate Daniels (Aneurin Bevan UHB - Occupational Therapy)" userId="cc162f04-4f07-4948-9fa5-14f753085db1" providerId="ADAL" clId="{AECD7DE4-3260-4A16-852E-D0E1A06D8DC6}" dt="2023-09-14T08:59:41.212" v="46" actId="14100"/>
        <pc:sldMkLst>
          <pc:docMk/>
          <pc:sldMk cId="222276537" sldId="270"/>
        </pc:sldMkLst>
        <pc:spChg chg="mod">
          <ac:chgData name="Kate Daniels (Aneurin Bevan UHB - Occupational Therapy)" userId="cc162f04-4f07-4948-9fa5-14f753085db1" providerId="ADAL" clId="{AECD7DE4-3260-4A16-852E-D0E1A06D8DC6}" dt="2023-09-14T08:56:29.545" v="39" actId="20577"/>
          <ac:spMkLst>
            <pc:docMk/>
            <pc:sldMk cId="222276537" sldId="270"/>
            <ac:spMk id="2" creationId="{898F3DEA-0F79-94C1-BEA1-2CCD61D989D2}"/>
          </ac:spMkLst>
        </pc:spChg>
        <pc:spChg chg="mod">
          <ac:chgData name="Kate Daniels (Aneurin Bevan UHB - Occupational Therapy)" userId="cc162f04-4f07-4948-9fa5-14f753085db1" providerId="ADAL" clId="{AECD7DE4-3260-4A16-852E-D0E1A06D8DC6}" dt="2023-09-14T08:56:33.241" v="41" actId="20577"/>
          <ac:spMkLst>
            <pc:docMk/>
            <pc:sldMk cId="222276537" sldId="270"/>
            <ac:spMk id="3" creationId="{18948DE2-793B-4B0C-A3EF-98588E310826}"/>
          </ac:spMkLst>
        </pc:spChg>
        <pc:picChg chg="add mod">
          <ac:chgData name="Kate Daniels (Aneurin Bevan UHB - Occupational Therapy)" userId="cc162f04-4f07-4948-9fa5-14f753085db1" providerId="ADAL" clId="{AECD7DE4-3260-4A16-852E-D0E1A06D8DC6}" dt="2023-09-14T08:59:41.212" v="46" actId="14100"/>
          <ac:picMkLst>
            <pc:docMk/>
            <pc:sldMk cId="222276537" sldId="270"/>
            <ac:picMk id="4" creationId="{7CAE3BB3-33E5-15EE-EADC-E2B00DF6BB6D}"/>
          </ac:picMkLst>
        </pc:picChg>
      </pc:sldChg>
      <pc:sldChg chg="addSp modSp new mod">
        <pc:chgData name="Kate Daniels (Aneurin Bevan UHB - Occupational Therapy)" userId="cc162f04-4f07-4948-9fa5-14f753085db1" providerId="ADAL" clId="{AECD7DE4-3260-4A16-852E-D0E1A06D8DC6}" dt="2023-09-14T09:00:17.457" v="102" actId="14100"/>
        <pc:sldMkLst>
          <pc:docMk/>
          <pc:sldMk cId="57939340" sldId="271"/>
        </pc:sldMkLst>
        <pc:spChg chg="mod">
          <ac:chgData name="Kate Daniels (Aneurin Bevan UHB - Occupational Therapy)" userId="cc162f04-4f07-4948-9fa5-14f753085db1" providerId="ADAL" clId="{AECD7DE4-3260-4A16-852E-D0E1A06D8DC6}" dt="2023-09-14T09:00:06.144" v="97" actId="20577"/>
          <ac:spMkLst>
            <pc:docMk/>
            <pc:sldMk cId="57939340" sldId="271"/>
            <ac:spMk id="2" creationId="{A0F20C1B-4147-8A0B-272B-174B7DC58315}"/>
          </ac:spMkLst>
        </pc:spChg>
        <pc:spChg chg="mod">
          <ac:chgData name="Kate Daniels (Aneurin Bevan UHB - Occupational Therapy)" userId="cc162f04-4f07-4948-9fa5-14f753085db1" providerId="ADAL" clId="{AECD7DE4-3260-4A16-852E-D0E1A06D8DC6}" dt="2023-09-14T09:00:12.791" v="99" actId="20577"/>
          <ac:spMkLst>
            <pc:docMk/>
            <pc:sldMk cId="57939340" sldId="271"/>
            <ac:spMk id="3" creationId="{772C9FC9-77F6-0AE0-1475-D87653B04252}"/>
          </ac:spMkLst>
        </pc:spChg>
        <pc:picChg chg="add mod">
          <ac:chgData name="Kate Daniels (Aneurin Bevan UHB - Occupational Therapy)" userId="cc162f04-4f07-4948-9fa5-14f753085db1" providerId="ADAL" clId="{AECD7DE4-3260-4A16-852E-D0E1A06D8DC6}" dt="2023-09-14T09:00:17.457" v="102" actId="14100"/>
          <ac:picMkLst>
            <pc:docMk/>
            <pc:sldMk cId="57939340" sldId="271"/>
            <ac:picMk id="4" creationId="{BBD4F122-FAF6-73E0-E292-54446876A0B3}"/>
          </ac:picMkLst>
        </pc:picChg>
      </pc:sldChg>
      <pc:sldChg chg="addSp delSp modSp new mod setBg">
        <pc:chgData name="Kate Daniels (Aneurin Bevan UHB - Occupational Therapy)" userId="cc162f04-4f07-4948-9fa5-14f753085db1" providerId="ADAL" clId="{AECD7DE4-3260-4A16-852E-D0E1A06D8DC6}" dt="2023-09-14T09:01:46.547" v="156" actId="1076"/>
        <pc:sldMkLst>
          <pc:docMk/>
          <pc:sldMk cId="488453638" sldId="272"/>
        </pc:sldMkLst>
        <pc:spChg chg="mod">
          <ac:chgData name="Kate Daniels (Aneurin Bevan UHB - Occupational Therapy)" userId="cc162f04-4f07-4948-9fa5-14f753085db1" providerId="ADAL" clId="{AECD7DE4-3260-4A16-852E-D0E1A06D8DC6}" dt="2023-09-14T09:00:53.042" v="148" actId="26606"/>
          <ac:spMkLst>
            <pc:docMk/>
            <pc:sldMk cId="488453638" sldId="272"/>
            <ac:spMk id="2" creationId="{8930BC7D-7A9D-444A-34C2-3CB6BAC4DE18}"/>
          </ac:spMkLst>
        </pc:spChg>
        <pc:spChg chg="mod">
          <ac:chgData name="Kate Daniels (Aneurin Bevan UHB - Occupational Therapy)" userId="cc162f04-4f07-4948-9fa5-14f753085db1" providerId="ADAL" clId="{AECD7DE4-3260-4A16-852E-D0E1A06D8DC6}" dt="2023-09-14T09:00:53.042" v="148" actId="26606"/>
          <ac:spMkLst>
            <pc:docMk/>
            <pc:sldMk cId="488453638" sldId="272"/>
            <ac:spMk id="3" creationId="{65C66A1F-A9F1-2E05-478C-780276CE5F60}"/>
          </ac:spMkLst>
        </pc:spChg>
        <pc:picChg chg="add del mod">
          <ac:chgData name="Kate Daniels (Aneurin Bevan UHB - Occupational Therapy)" userId="cc162f04-4f07-4948-9fa5-14f753085db1" providerId="ADAL" clId="{AECD7DE4-3260-4A16-852E-D0E1A06D8DC6}" dt="2023-09-14T09:01:00.269" v="150" actId="478"/>
          <ac:picMkLst>
            <pc:docMk/>
            <pc:sldMk cId="488453638" sldId="272"/>
            <ac:picMk id="4" creationId="{83A6BB61-8473-C2E6-C9BD-B45CF1C025C5}"/>
          </ac:picMkLst>
        </pc:picChg>
        <pc:picChg chg="add mod">
          <ac:chgData name="Kate Daniels (Aneurin Bevan UHB - Occupational Therapy)" userId="cc162f04-4f07-4948-9fa5-14f753085db1" providerId="ADAL" clId="{AECD7DE4-3260-4A16-852E-D0E1A06D8DC6}" dt="2023-09-14T09:01:46.547" v="156" actId="1076"/>
          <ac:picMkLst>
            <pc:docMk/>
            <pc:sldMk cId="488453638" sldId="272"/>
            <ac:picMk id="2050" creationId="{1D2D8F78-9182-F06F-9422-AA83F67B72AF}"/>
          </ac:picMkLst>
        </pc:picChg>
      </pc:sldChg>
      <pc:sldChg chg="addSp modSp new mod">
        <pc:chgData name="Kate Daniels (Aneurin Bevan UHB - Occupational Therapy)" userId="cc162f04-4f07-4948-9fa5-14f753085db1" providerId="ADAL" clId="{AECD7DE4-3260-4A16-852E-D0E1A06D8DC6}" dt="2023-09-14T09:02:30.371" v="220" actId="14100"/>
        <pc:sldMkLst>
          <pc:docMk/>
          <pc:sldMk cId="139783517" sldId="273"/>
        </pc:sldMkLst>
        <pc:spChg chg="mod">
          <ac:chgData name="Kate Daniels (Aneurin Bevan UHB - Occupational Therapy)" userId="cc162f04-4f07-4948-9fa5-14f753085db1" providerId="ADAL" clId="{AECD7DE4-3260-4A16-852E-D0E1A06D8DC6}" dt="2023-09-14T09:02:16.320" v="212" actId="20577"/>
          <ac:spMkLst>
            <pc:docMk/>
            <pc:sldMk cId="139783517" sldId="273"/>
            <ac:spMk id="2" creationId="{718D588B-31D1-1605-287B-B391AD06BAE5}"/>
          </ac:spMkLst>
        </pc:spChg>
        <pc:spChg chg="mod">
          <ac:chgData name="Kate Daniels (Aneurin Bevan UHB - Occupational Therapy)" userId="cc162f04-4f07-4948-9fa5-14f753085db1" providerId="ADAL" clId="{AECD7DE4-3260-4A16-852E-D0E1A06D8DC6}" dt="2023-09-14T09:02:19.324" v="216" actId="20577"/>
          <ac:spMkLst>
            <pc:docMk/>
            <pc:sldMk cId="139783517" sldId="273"/>
            <ac:spMk id="3" creationId="{0E0A13A5-E49A-8FE9-2D3B-FF77852B8757}"/>
          </ac:spMkLst>
        </pc:spChg>
        <pc:picChg chg="add mod">
          <ac:chgData name="Kate Daniels (Aneurin Bevan UHB - Occupational Therapy)" userId="cc162f04-4f07-4948-9fa5-14f753085db1" providerId="ADAL" clId="{AECD7DE4-3260-4A16-852E-D0E1A06D8DC6}" dt="2023-09-14T09:02:30.371" v="220" actId="14100"/>
          <ac:picMkLst>
            <pc:docMk/>
            <pc:sldMk cId="139783517" sldId="273"/>
            <ac:picMk id="4" creationId="{67FCFAA7-D0C4-6E64-AA0C-8B5C2679F9E5}"/>
          </ac:picMkLst>
        </pc:picChg>
      </pc:sldChg>
      <pc:sldChg chg="modSp new mod">
        <pc:chgData name="Kate Daniels (Aneurin Bevan UHB - Occupational Therapy)" userId="cc162f04-4f07-4948-9fa5-14f753085db1" providerId="ADAL" clId="{AECD7DE4-3260-4A16-852E-D0E1A06D8DC6}" dt="2023-09-14T09:03:37.524" v="276" actId="27636"/>
        <pc:sldMkLst>
          <pc:docMk/>
          <pc:sldMk cId="645553936" sldId="274"/>
        </pc:sldMkLst>
        <pc:spChg chg="mod">
          <ac:chgData name="Kate Daniels (Aneurin Bevan UHB - Occupational Therapy)" userId="cc162f04-4f07-4948-9fa5-14f753085db1" providerId="ADAL" clId="{AECD7DE4-3260-4A16-852E-D0E1A06D8DC6}" dt="2023-09-14T09:02:52.796" v="266" actId="20577"/>
          <ac:spMkLst>
            <pc:docMk/>
            <pc:sldMk cId="645553936" sldId="274"/>
            <ac:spMk id="2" creationId="{37565F98-19A5-B83E-450B-DB489E08EF2A}"/>
          </ac:spMkLst>
        </pc:spChg>
        <pc:spChg chg="mod">
          <ac:chgData name="Kate Daniels (Aneurin Bevan UHB - Occupational Therapy)" userId="cc162f04-4f07-4948-9fa5-14f753085db1" providerId="ADAL" clId="{AECD7DE4-3260-4A16-852E-D0E1A06D8DC6}" dt="2023-09-14T09:03:37.524" v="276" actId="27636"/>
          <ac:spMkLst>
            <pc:docMk/>
            <pc:sldMk cId="645553936" sldId="274"/>
            <ac:spMk id="3" creationId="{88A39F59-C951-B02D-BDDB-24C828746B2E}"/>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5ED85F1-E33C-49D0-B3EB-F6CAFCE31E5D}" type="datetimeFigureOut">
              <a:rPr lang="en-GB" smtClean="0"/>
              <a:t>14/09/2023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EFFEC1A-621B-41A3-A742-BFB5A1B2952A}" type="slidenum">
              <a:rPr lang="en-GB" smtClean="0"/>
              <a:t>‹#›</a:t>
            </a:fld>
            <a:endParaRPr lang="en-GB"/>
          </a:p>
        </p:txBody>
      </p:sp>
    </p:spTree>
    <p:extLst>
      <p:ext uri="{BB962C8B-B14F-4D97-AF65-F5344CB8AC3E}">
        <p14:creationId xmlns:p14="http://schemas.microsoft.com/office/powerpoint/2010/main" val="983986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5ED85F1-E33C-49D0-B3EB-F6CAFCE31E5D}" type="datetimeFigureOut">
              <a:rPr lang="en-GB" smtClean="0"/>
              <a:t>14/09/2023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EFFEC1A-621B-41A3-A742-BFB5A1B2952A}" type="slidenum">
              <a:rPr lang="en-GB" smtClean="0"/>
              <a:t>‹#›</a:t>
            </a:fld>
            <a:endParaRPr lang="en-GB"/>
          </a:p>
        </p:txBody>
      </p:sp>
    </p:spTree>
    <p:extLst>
      <p:ext uri="{BB962C8B-B14F-4D97-AF65-F5344CB8AC3E}">
        <p14:creationId xmlns:p14="http://schemas.microsoft.com/office/powerpoint/2010/main" val="10216959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5ED85F1-E33C-49D0-B3EB-F6CAFCE31E5D}" type="datetimeFigureOut">
              <a:rPr lang="en-GB" smtClean="0"/>
              <a:t>14/09/2023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EFFEC1A-621B-41A3-A742-BFB5A1B2952A}" type="slidenum">
              <a:rPr lang="en-GB" smtClean="0"/>
              <a:t>‹#›</a:t>
            </a:fld>
            <a:endParaRPr lang="en-GB"/>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9320925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5ED85F1-E33C-49D0-B3EB-F6CAFCE31E5D}" type="datetimeFigureOut">
              <a:rPr lang="en-GB" smtClean="0"/>
              <a:t>14/09/2023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EFFEC1A-621B-41A3-A742-BFB5A1B2952A}" type="slidenum">
              <a:rPr lang="en-GB" smtClean="0"/>
              <a:t>‹#›</a:t>
            </a:fld>
            <a:endParaRPr lang="en-GB"/>
          </a:p>
        </p:txBody>
      </p:sp>
    </p:spTree>
    <p:extLst>
      <p:ext uri="{BB962C8B-B14F-4D97-AF65-F5344CB8AC3E}">
        <p14:creationId xmlns:p14="http://schemas.microsoft.com/office/powerpoint/2010/main" val="42843002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5ED85F1-E33C-49D0-B3EB-F6CAFCE31E5D}" type="datetimeFigureOut">
              <a:rPr lang="en-GB" smtClean="0"/>
              <a:t>14/09/2023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EFFEC1A-621B-41A3-A742-BFB5A1B2952A}" type="slidenum">
              <a:rPr lang="en-GB" smtClean="0"/>
              <a:t>‹#›</a:t>
            </a:fld>
            <a:endParaRPr lang="en-GB"/>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6154538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5ED85F1-E33C-49D0-B3EB-F6CAFCE31E5D}" type="datetimeFigureOut">
              <a:rPr lang="en-GB" smtClean="0"/>
              <a:t>14/09/2023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EFFEC1A-621B-41A3-A742-BFB5A1B2952A}" type="slidenum">
              <a:rPr lang="en-GB" smtClean="0"/>
              <a:t>‹#›</a:t>
            </a:fld>
            <a:endParaRPr lang="en-GB"/>
          </a:p>
        </p:txBody>
      </p:sp>
    </p:spTree>
    <p:extLst>
      <p:ext uri="{BB962C8B-B14F-4D97-AF65-F5344CB8AC3E}">
        <p14:creationId xmlns:p14="http://schemas.microsoft.com/office/powerpoint/2010/main" val="1306554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5ED85F1-E33C-49D0-B3EB-F6CAFCE31E5D}" type="datetimeFigureOut">
              <a:rPr lang="en-GB" smtClean="0"/>
              <a:t>14/09/2023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EFFEC1A-621B-41A3-A742-BFB5A1B2952A}" type="slidenum">
              <a:rPr lang="en-GB" smtClean="0"/>
              <a:t>‹#›</a:t>
            </a:fld>
            <a:endParaRPr lang="en-GB"/>
          </a:p>
        </p:txBody>
      </p:sp>
    </p:spTree>
    <p:extLst>
      <p:ext uri="{BB962C8B-B14F-4D97-AF65-F5344CB8AC3E}">
        <p14:creationId xmlns:p14="http://schemas.microsoft.com/office/powerpoint/2010/main" val="27137459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5ED85F1-E33C-49D0-B3EB-F6CAFCE31E5D}" type="datetimeFigureOut">
              <a:rPr lang="en-GB" smtClean="0"/>
              <a:t>14/09/2023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EFFEC1A-621B-41A3-A742-BFB5A1B2952A}" type="slidenum">
              <a:rPr lang="en-GB" smtClean="0"/>
              <a:t>‹#›</a:t>
            </a:fld>
            <a:endParaRPr lang="en-GB"/>
          </a:p>
        </p:txBody>
      </p:sp>
    </p:spTree>
    <p:extLst>
      <p:ext uri="{BB962C8B-B14F-4D97-AF65-F5344CB8AC3E}">
        <p14:creationId xmlns:p14="http://schemas.microsoft.com/office/powerpoint/2010/main" val="41777291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5ED85F1-E33C-49D0-B3EB-F6CAFCE31E5D}" type="datetimeFigureOut">
              <a:rPr lang="en-GB" smtClean="0"/>
              <a:t>14/09/2023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EFFEC1A-621B-41A3-A742-BFB5A1B2952A}" type="slidenum">
              <a:rPr lang="en-GB" smtClean="0"/>
              <a:t>‹#›</a:t>
            </a:fld>
            <a:endParaRPr lang="en-GB"/>
          </a:p>
        </p:txBody>
      </p:sp>
    </p:spTree>
    <p:extLst>
      <p:ext uri="{BB962C8B-B14F-4D97-AF65-F5344CB8AC3E}">
        <p14:creationId xmlns:p14="http://schemas.microsoft.com/office/powerpoint/2010/main" val="31742061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5ED85F1-E33C-49D0-B3EB-F6CAFCE31E5D}" type="datetimeFigureOut">
              <a:rPr lang="en-GB" smtClean="0"/>
              <a:t>14/09/2023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EFFEC1A-621B-41A3-A742-BFB5A1B2952A}" type="slidenum">
              <a:rPr lang="en-GB" smtClean="0"/>
              <a:t>‹#›</a:t>
            </a:fld>
            <a:endParaRPr lang="en-GB"/>
          </a:p>
        </p:txBody>
      </p:sp>
    </p:spTree>
    <p:extLst>
      <p:ext uri="{BB962C8B-B14F-4D97-AF65-F5344CB8AC3E}">
        <p14:creationId xmlns:p14="http://schemas.microsoft.com/office/powerpoint/2010/main" val="13920758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5ED85F1-E33C-49D0-B3EB-F6CAFCE31E5D}" type="datetimeFigureOut">
              <a:rPr lang="en-GB" smtClean="0"/>
              <a:t>14/09/2023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EFFEC1A-621B-41A3-A742-BFB5A1B2952A}" type="slidenum">
              <a:rPr lang="en-GB" smtClean="0"/>
              <a:t>‹#›</a:t>
            </a:fld>
            <a:endParaRPr lang="en-GB"/>
          </a:p>
        </p:txBody>
      </p:sp>
    </p:spTree>
    <p:extLst>
      <p:ext uri="{BB962C8B-B14F-4D97-AF65-F5344CB8AC3E}">
        <p14:creationId xmlns:p14="http://schemas.microsoft.com/office/powerpoint/2010/main" val="36993905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5ED85F1-E33C-49D0-B3EB-F6CAFCE31E5D}" type="datetimeFigureOut">
              <a:rPr lang="en-GB" smtClean="0"/>
              <a:t>14/09/2023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EFFEC1A-621B-41A3-A742-BFB5A1B2952A}" type="slidenum">
              <a:rPr lang="en-GB" smtClean="0"/>
              <a:t>‹#›</a:t>
            </a:fld>
            <a:endParaRPr lang="en-GB"/>
          </a:p>
        </p:txBody>
      </p:sp>
    </p:spTree>
    <p:extLst>
      <p:ext uri="{BB962C8B-B14F-4D97-AF65-F5344CB8AC3E}">
        <p14:creationId xmlns:p14="http://schemas.microsoft.com/office/powerpoint/2010/main" val="26712802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5ED85F1-E33C-49D0-B3EB-F6CAFCE31E5D}" type="datetimeFigureOut">
              <a:rPr lang="en-GB" smtClean="0"/>
              <a:t>14/09/2023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EFFEC1A-621B-41A3-A742-BFB5A1B2952A}" type="slidenum">
              <a:rPr lang="en-GB" smtClean="0"/>
              <a:t>‹#›</a:t>
            </a:fld>
            <a:endParaRPr lang="en-GB"/>
          </a:p>
        </p:txBody>
      </p:sp>
    </p:spTree>
    <p:extLst>
      <p:ext uri="{BB962C8B-B14F-4D97-AF65-F5344CB8AC3E}">
        <p14:creationId xmlns:p14="http://schemas.microsoft.com/office/powerpoint/2010/main" val="129024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ED85F1-E33C-49D0-B3EB-F6CAFCE31E5D}" type="datetimeFigureOut">
              <a:rPr lang="en-GB" smtClean="0"/>
              <a:t>14/09/2023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EFFEC1A-621B-41A3-A742-BFB5A1B2952A}" type="slidenum">
              <a:rPr lang="en-GB" smtClean="0"/>
              <a:t>‹#›</a:t>
            </a:fld>
            <a:endParaRPr lang="en-GB"/>
          </a:p>
        </p:txBody>
      </p:sp>
    </p:spTree>
    <p:extLst>
      <p:ext uri="{BB962C8B-B14F-4D97-AF65-F5344CB8AC3E}">
        <p14:creationId xmlns:p14="http://schemas.microsoft.com/office/powerpoint/2010/main" val="27122448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5ED85F1-E33C-49D0-B3EB-F6CAFCE31E5D}" type="datetimeFigureOut">
              <a:rPr lang="en-GB" smtClean="0"/>
              <a:t>14/09/2023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EFFEC1A-621B-41A3-A742-BFB5A1B2952A}" type="slidenum">
              <a:rPr lang="en-GB" smtClean="0"/>
              <a:t>‹#›</a:t>
            </a:fld>
            <a:endParaRPr lang="en-GB"/>
          </a:p>
        </p:txBody>
      </p:sp>
    </p:spTree>
    <p:extLst>
      <p:ext uri="{BB962C8B-B14F-4D97-AF65-F5344CB8AC3E}">
        <p14:creationId xmlns:p14="http://schemas.microsoft.com/office/powerpoint/2010/main" val="28993625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5ED85F1-E33C-49D0-B3EB-F6CAFCE31E5D}" type="datetimeFigureOut">
              <a:rPr lang="en-GB" smtClean="0"/>
              <a:t>14/09/2023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EFFEC1A-621B-41A3-A742-BFB5A1B2952A}" type="slidenum">
              <a:rPr lang="en-GB" smtClean="0"/>
              <a:t>‹#›</a:t>
            </a:fld>
            <a:endParaRPr lang="en-GB"/>
          </a:p>
        </p:txBody>
      </p:sp>
    </p:spTree>
    <p:extLst>
      <p:ext uri="{BB962C8B-B14F-4D97-AF65-F5344CB8AC3E}">
        <p14:creationId xmlns:p14="http://schemas.microsoft.com/office/powerpoint/2010/main" val="5275065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5ED85F1-E33C-49D0-B3EB-F6CAFCE31E5D}" type="datetimeFigureOut">
              <a:rPr lang="en-GB" smtClean="0"/>
              <a:t>14/09/2023</a:t>
            </a:fld>
            <a:endParaRPr lang="en-GB"/>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CEFFEC1A-621B-41A3-A742-BFB5A1B2952A}" type="slidenum">
              <a:rPr lang="en-GB" smtClean="0"/>
              <a:t>‹#›</a:t>
            </a:fld>
            <a:endParaRPr lang="en-GB"/>
          </a:p>
        </p:txBody>
      </p:sp>
    </p:spTree>
    <p:extLst>
      <p:ext uri="{BB962C8B-B14F-4D97-AF65-F5344CB8AC3E}">
        <p14:creationId xmlns:p14="http://schemas.microsoft.com/office/powerpoint/2010/main" val="11915409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6AF8C-9537-9C85-A9E8-981D2C35D4BD}"/>
              </a:ext>
            </a:extLst>
          </p:cNvPr>
          <p:cNvSpPr>
            <a:spLocks noGrp="1"/>
          </p:cNvSpPr>
          <p:nvPr>
            <p:ph type="ctrTitle"/>
          </p:nvPr>
        </p:nvSpPr>
        <p:spPr/>
        <p:txBody>
          <a:bodyPr/>
          <a:lstStyle/>
          <a:p>
            <a:r>
              <a:rPr lang="en-GB" dirty="0"/>
              <a:t>Sensory Activities</a:t>
            </a:r>
          </a:p>
        </p:txBody>
      </p:sp>
      <p:sp>
        <p:nvSpPr>
          <p:cNvPr id="3" name="Subtitle 2">
            <a:extLst>
              <a:ext uri="{FF2B5EF4-FFF2-40B4-BE49-F238E27FC236}">
                <a16:creationId xmlns:a16="http://schemas.microsoft.com/office/drawing/2014/main" id="{2CD4C088-4D1F-4C07-C9E7-546D7961427D}"/>
              </a:ext>
            </a:extLst>
          </p:cNvPr>
          <p:cNvSpPr>
            <a:spLocks noGrp="1"/>
          </p:cNvSpPr>
          <p:nvPr>
            <p:ph type="subTitle" idx="1"/>
          </p:nvPr>
        </p:nvSpPr>
        <p:spPr/>
        <p:txBody>
          <a:bodyPr>
            <a:normAutofit/>
          </a:bodyPr>
          <a:lstStyle/>
          <a:p>
            <a:r>
              <a:rPr lang="en-GB" sz="4000" dirty="0"/>
              <a:t>Vestibular</a:t>
            </a:r>
          </a:p>
        </p:txBody>
      </p:sp>
    </p:spTree>
    <p:extLst>
      <p:ext uri="{BB962C8B-B14F-4D97-AF65-F5344CB8AC3E}">
        <p14:creationId xmlns:p14="http://schemas.microsoft.com/office/powerpoint/2010/main" val="37050712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00E0D2-9F8F-FB8B-2C8C-B3DEDB35A9E6}"/>
              </a:ext>
            </a:extLst>
          </p:cNvPr>
          <p:cNvSpPr>
            <a:spLocks noGrp="1"/>
          </p:cNvSpPr>
          <p:nvPr>
            <p:ph type="title"/>
          </p:nvPr>
        </p:nvSpPr>
        <p:spPr/>
        <p:txBody>
          <a:bodyPr>
            <a:normAutofit fontScale="90000"/>
          </a:bodyPr>
          <a:lstStyle/>
          <a:p>
            <a:r>
              <a:rPr lang="en-GB" dirty="0"/>
              <a:t>Alerting activities</a:t>
            </a:r>
            <a:br>
              <a:rPr lang="en-GB" dirty="0"/>
            </a:br>
            <a:br>
              <a:rPr lang="en-GB" dirty="0"/>
            </a:br>
            <a:r>
              <a:rPr lang="en-GB" dirty="0"/>
              <a:t>Playground games</a:t>
            </a:r>
            <a:br>
              <a:rPr lang="en-GB" dirty="0"/>
            </a:br>
            <a:endParaRPr lang="en-GB" dirty="0"/>
          </a:p>
        </p:txBody>
      </p:sp>
      <p:sp>
        <p:nvSpPr>
          <p:cNvPr id="3" name="Content Placeholder 2">
            <a:extLst>
              <a:ext uri="{FF2B5EF4-FFF2-40B4-BE49-F238E27FC236}">
                <a16:creationId xmlns:a16="http://schemas.microsoft.com/office/drawing/2014/main" id="{9E23DC7A-C45A-A42E-F220-9E8FC4A193F5}"/>
              </a:ext>
            </a:extLst>
          </p:cNvPr>
          <p:cNvSpPr>
            <a:spLocks noGrp="1"/>
          </p:cNvSpPr>
          <p:nvPr>
            <p:ph idx="1"/>
          </p:nvPr>
        </p:nvSpPr>
        <p:spPr/>
        <p:txBody>
          <a:bodyPr/>
          <a:lstStyle/>
          <a:p>
            <a:pPr marL="0" indent="0">
              <a:buNone/>
            </a:pPr>
            <a:endParaRPr lang="en-GB" dirty="0"/>
          </a:p>
          <a:p>
            <a:pPr marL="0" indent="0">
              <a:buNone/>
            </a:pPr>
            <a:endParaRPr lang="en-GB" dirty="0"/>
          </a:p>
        </p:txBody>
      </p:sp>
      <p:pic>
        <p:nvPicPr>
          <p:cNvPr id="4" name="Picture 3" descr="Children Playing Hopscotch HD Stock Images | Shutterstock">
            <a:extLst>
              <a:ext uri="{FF2B5EF4-FFF2-40B4-BE49-F238E27FC236}">
                <a16:creationId xmlns:a16="http://schemas.microsoft.com/office/drawing/2014/main" id="{2BB7FA59-1FC4-F644-ACE8-F32C61C9D9C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6161"/>
          <a:stretch/>
        </p:blipFill>
        <p:spPr bwMode="auto">
          <a:xfrm>
            <a:off x="677334" y="2727370"/>
            <a:ext cx="3973965" cy="2348483"/>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0615168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4A06F0-74E4-3B49-3160-5248C36A240A}"/>
              </a:ext>
            </a:extLst>
          </p:cNvPr>
          <p:cNvSpPr>
            <a:spLocks noGrp="1"/>
          </p:cNvSpPr>
          <p:nvPr>
            <p:ph type="title"/>
          </p:nvPr>
        </p:nvSpPr>
        <p:spPr/>
        <p:txBody>
          <a:bodyPr>
            <a:normAutofit fontScale="90000"/>
          </a:bodyPr>
          <a:lstStyle/>
          <a:p>
            <a:r>
              <a:rPr lang="en-GB" dirty="0"/>
              <a:t>Wheels and things</a:t>
            </a:r>
            <a:br>
              <a:rPr lang="en-GB" dirty="0"/>
            </a:br>
            <a:br>
              <a:rPr lang="en-GB" dirty="0"/>
            </a:br>
            <a:r>
              <a:rPr lang="en-GB" dirty="0" err="1"/>
              <a:t>Scooterboard</a:t>
            </a:r>
            <a:r>
              <a:rPr lang="en-GB" dirty="0"/>
              <a:t>/Skateboard games</a:t>
            </a:r>
          </a:p>
        </p:txBody>
      </p:sp>
      <p:sp>
        <p:nvSpPr>
          <p:cNvPr id="3" name="Content Placeholder 2">
            <a:extLst>
              <a:ext uri="{FF2B5EF4-FFF2-40B4-BE49-F238E27FC236}">
                <a16:creationId xmlns:a16="http://schemas.microsoft.com/office/drawing/2014/main" id="{4C9E8820-F2D3-1346-4B0D-DF0117D4464C}"/>
              </a:ext>
            </a:extLst>
          </p:cNvPr>
          <p:cNvSpPr>
            <a:spLocks noGrp="1"/>
          </p:cNvSpPr>
          <p:nvPr>
            <p:ph idx="1"/>
          </p:nvPr>
        </p:nvSpPr>
        <p:spPr/>
        <p:txBody>
          <a:bodyPr/>
          <a:lstStyle/>
          <a:p>
            <a:pPr marL="0" indent="0">
              <a:buNone/>
            </a:pPr>
            <a:endParaRPr lang="en-GB" dirty="0"/>
          </a:p>
          <a:p>
            <a:pPr marL="0" indent="0">
              <a:buNone/>
            </a:pPr>
            <a:endParaRPr lang="en-GB" dirty="0"/>
          </a:p>
        </p:txBody>
      </p:sp>
      <p:pic>
        <p:nvPicPr>
          <p:cNvPr id="1026" name="Picture 2" descr="Hart Scooter Boards - Small Red - Impact">
            <a:extLst>
              <a:ext uri="{FF2B5EF4-FFF2-40B4-BE49-F238E27FC236}">
                <a16:creationId xmlns:a16="http://schemas.microsoft.com/office/drawing/2014/main" id="{C4BD2199-CFF1-2CE8-0661-91A94BF8B3C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7335" y="2357438"/>
            <a:ext cx="3222862" cy="32228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14360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7250F6-FF84-2010-0191-CF29CEC8E9F4}"/>
              </a:ext>
            </a:extLst>
          </p:cNvPr>
          <p:cNvSpPr>
            <a:spLocks noGrp="1"/>
          </p:cNvSpPr>
          <p:nvPr>
            <p:ph type="title"/>
          </p:nvPr>
        </p:nvSpPr>
        <p:spPr/>
        <p:txBody>
          <a:bodyPr>
            <a:normAutofit fontScale="90000"/>
          </a:bodyPr>
          <a:lstStyle/>
          <a:p>
            <a:r>
              <a:rPr lang="en-GB" dirty="0"/>
              <a:t>Wheels and things</a:t>
            </a:r>
            <a:br>
              <a:rPr lang="en-GB" dirty="0"/>
            </a:br>
            <a:br>
              <a:rPr lang="en-GB" dirty="0"/>
            </a:br>
            <a:r>
              <a:rPr lang="en-GB" dirty="0"/>
              <a:t>Skatepark</a:t>
            </a:r>
          </a:p>
        </p:txBody>
      </p:sp>
      <p:sp>
        <p:nvSpPr>
          <p:cNvPr id="3" name="Content Placeholder 2">
            <a:extLst>
              <a:ext uri="{FF2B5EF4-FFF2-40B4-BE49-F238E27FC236}">
                <a16:creationId xmlns:a16="http://schemas.microsoft.com/office/drawing/2014/main" id="{A712A2C3-B08C-125C-DF0A-941D46CCAFD5}"/>
              </a:ext>
            </a:extLst>
          </p:cNvPr>
          <p:cNvSpPr>
            <a:spLocks noGrp="1"/>
          </p:cNvSpPr>
          <p:nvPr>
            <p:ph idx="1"/>
          </p:nvPr>
        </p:nvSpPr>
        <p:spPr/>
        <p:txBody>
          <a:bodyPr/>
          <a:lstStyle/>
          <a:p>
            <a:pPr marL="0" indent="0">
              <a:buNone/>
            </a:pPr>
            <a:endParaRPr lang="en-GB" dirty="0"/>
          </a:p>
          <a:p>
            <a:pPr marL="0" indent="0">
              <a:buNone/>
            </a:pPr>
            <a:endParaRPr lang="en-GB" dirty="0"/>
          </a:p>
        </p:txBody>
      </p:sp>
      <p:pic>
        <p:nvPicPr>
          <p:cNvPr id="4" name="Picture 3" descr="Scooter Kids are Taking Over! - YouTube">
            <a:extLst>
              <a:ext uri="{FF2B5EF4-FFF2-40B4-BE49-F238E27FC236}">
                <a16:creationId xmlns:a16="http://schemas.microsoft.com/office/drawing/2014/main" id="{A0F5F7D9-7FD5-6742-A4C3-0D647BD4467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3045" b="13043"/>
          <a:stretch/>
        </p:blipFill>
        <p:spPr bwMode="auto">
          <a:xfrm flipH="1">
            <a:off x="677334" y="2486064"/>
            <a:ext cx="4083314" cy="2421838"/>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174206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0A2385-E0FC-9256-E3D3-5725DEDE507D}"/>
              </a:ext>
            </a:extLst>
          </p:cNvPr>
          <p:cNvSpPr>
            <a:spLocks noGrp="1"/>
          </p:cNvSpPr>
          <p:nvPr>
            <p:ph type="title"/>
          </p:nvPr>
        </p:nvSpPr>
        <p:spPr/>
        <p:txBody>
          <a:bodyPr>
            <a:normAutofit fontScale="90000"/>
          </a:bodyPr>
          <a:lstStyle/>
          <a:p>
            <a:r>
              <a:rPr lang="en-GB" dirty="0"/>
              <a:t>Wheels and things</a:t>
            </a:r>
            <a:br>
              <a:rPr lang="en-GB" dirty="0"/>
            </a:br>
            <a:br>
              <a:rPr lang="en-GB" dirty="0"/>
            </a:br>
            <a:r>
              <a:rPr lang="en-GB" dirty="0"/>
              <a:t>Bike rides</a:t>
            </a:r>
          </a:p>
        </p:txBody>
      </p:sp>
      <p:sp>
        <p:nvSpPr>
          <p:cNvPr id="3" name="Content Placeholder 2">
            <a:extLst>
              <a:ext uri="{FF2B5EF4-FFF2-40B4-BE49-F238E27FC236}">
                <a16:creationId xmlns:a16="http://schemas.microsoft.com/office/drawing/2014/main" id="{D533742E-6BBC-3FCD-6DC8-301648AEFEA5}"/>
              </a:ext>
            </a:extLst>
          </p:cNvPr>
          <p:cNvSpPr>
            <a:spLocks noGrp="1"/>
          </p:cNvSpPr>
          <p:nvPr>
            <p:ph idx="1"/>
          </p:nvPr>
        </p:nvSpPr>
        <p:spPr/>
        <p:txBody>
          <a:bodyPr/>
          <a:lstStyle/>
          <a:p>
            <a:pPr marL="0" indent="0">
              <a:buNone/>
            </a:pPr>
            <a:endParaRPr lang="en-GB" dirty="0"/>
          </a:p>
          <a:p>
            <a:pPr marL="0" indent="0">
              <a:buNone/>
            </a:pPr>
            <a:endParaRPr lang="en-GB" dirty="0"/>
          </a:p>
        </p:txBody>
      </p:sp>
      <p:pic>
        <p:nvPicPr>
          <p:cNvPr id="4" name="Picture 3" descr="Pin on Familys the way to go">
            <a:extLst>
              <a:ext uri="{FF2B5EF4-FFF2-40B4-BE49-F238E27FC236}">
                <a16:creationId xmlns:a16="http://schemas.microsoft.com/office/drawing/2014/main" id="{673B1D37-BE18-0E06-A188-A75567790682}"/>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7334" y="2594610"/>
            <a:ext cx="3639736" cy="2425260"/>
          </a:xfrm>
          <a:prstGeom prst="rect">
            <a:avLst/>
          </a:prstGeom>
          <a:noFill/>
          <a:ln>
            <a:noFill/>
          </a:ln>
        </p:spPr>
      </p:pic>
    </p:spTree>
    <p:extLst>
      <p:ext uri="{BB962C8B-B14F-4D97-AF65-F5344CB8AC3E}">
        <p14:creationId xmlns:p14="http://schemas.microsoft.com/office/powerpoint/2010/main" val="13489065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46A8B7-0585-A752-7CAC-90ECC8B32A40}"/>
              </a:ext>
            </a:extLst>
          </p:cNvPr>
          <p:cNvSpPr>
            <a:spLocks noGrp="1"/>
          </p:cNvSpPr>
          <p:nvPr>
            <p:ph type="title"/>
          </p:nvPr>
        </p:nvSpPr>
        <p:spPr/>
        <p:txBody>
          <a:bodyPr>
            <a:normAutofit fontScale="90000"/>
          </a:bodyPr>
          <a:lstStyle/>
          <a:p>
            <a:r>
              <a:rPr lang="en-GB" dirty="0"/>
              <a:t>Wheels and things</a:t>
            </a:r>
            <a:br>
              <a:rPr lang="en-GB" dirty="0"/>
            </a:br>
            <a:br>
              <a:rPr lang="en-GB" dirty="0"/>
            </a:br>
            <a:r>
              <a:rPr lang="en-GB" dirty="0"/>
              <a:t>Skating</a:t>
            </a:r>
          </a:p>
        </p:txBody>
      </p:sp>
      <p:sp>
        <p:nvSpPr>
          <p:cNvPr id="3" name="Content Placeholder 2">
            <a:extLst>
              <a:ext uri="{FF2B5EF4-FFF2-40B4-BE49-F238E27FC236}">
                <a16:creationId xmlns:a16="http://schemas.microsoft.com/office/drawing/2014/main" id="{53117D9C-ADE9-A71E-2333-E607631678FE}"/>
              </a:ext>
            </a:extLst>
          </p:cNvPr>
          <p:cNvSpPr>
            <a:spLocks noGrp="1"/>
          </p:cNvSpPr>
          <p:nvPr>
            <p:ph idx="1"/>
          </p:nvPr>
        </p:nvSpPr>
        <p:spPr/>
        <p:txBody>
          <a:bodyPr/>
          <a:lstStyle/>
          <a:p>
            <a:pPr marL="0" indent="0">
              <a:buNone/>
            </a:pPr>
            <a:endParaRPr lang="en-GB" dirty="0"/>
          </a:p>
          <a:p>
            <a:pPr marL="0" indent="0">
              <a:buNone/>
            </a:pPr>
            <a:endParaRPr lang="en-GB" dirty="0"/>
          </a:p>
        </p:txBody>
      </p:sp>
      <p:pic>
        <p:nvPicPr>
          <p:cNvPr id="4" name="Picture 3">
            <a:extLst>
              <a:ext uri="{FF2B5EF4-FFF2-40B4-BE49-F238E27FC236}">
                <a16:creationId xmlns:a16="http://schemas.microsoft.com/office/drawing/2014/main" id="{164FB0DE-D873-0218-D7D3-D5D755FF243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7333" y="2632581"/>
            <a:ext cx="2691018" cy="2958546"/>
          </a:xfrm>
          <a:prstGeom prst="rect">
            <a:avLst/>
          </a:prstGeom>
        </p:spPr>
      </p:pic>
    </p:spTree>
    <p:extLst>
      <p:ext uri="{BB962C8B-B14F-4D97-AF65-F5344CB8AC3E}">
        <p14:creationId xmlns:p14="http://schemas.microsoft.com/office/powerpoint/2010/main" val="28175648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8F3DEA-0F79-94C1-BEA1-2CCD61D989D2}"/>
              </a:ext>
            </a:extLst>
          </p:cNvPr>
          <p:cNvSpPr>
            <a:spLocks noGrp="1"/>
          </p:cNvSpPr>
          <p:nvPr>
            <p:ph type="title"/>
          </p:nvPr>
        </p:nvSpPr>
        <p:spPr/>
        <p:txBody>
          <a:bodyPr>
            <a:normAutofit fontScale="90000"/>
          </a:bodyPr>
          <a:lstStyle/>
          <a:p>
            <a:r>
              <a:rPr lang="en-GB" dirty="0"/>
              <a:t>Playground activities</a:t>
            </a:r>
            <a:br>
              <a:rPr lang="en-GB" dirty="0"/>
            </a:br>
            <a:br>
              <a:rPr lang="en-GB" dirty="0"/>
            </a:br>
            <a:r>
              <a:rPr lang="en-GB" dirty="0"/>
              <a:t>Swings</a:t>
            </a:r>
            <a:br>
              <a:rPr lang="en-GB" dirty="0"/>
            </a:br>
            <a:endParaRPr lang="en-GB" dirty="0"/>
          </a:p>
        </p:txBody>
      </p:sp>
      <p:sp>
        <p:nvSpPr>
          <p:cNvPr id="3" name="Content Placeholder 2">
            <a:extLst>
              <a:ext uri="{FF2B5EF4-FFF2-40B4-BE49-F238E27FC236}">
                <a16:creationId xmlns:a16="http://schemas.microsoft.com/office/drawing/2014/main" id="{18948DE2-793B-4B0C-A3EF-98588E310826}"/>
              </a:ext>
            </a:extLst>
          </p:cNvPr>
          <p:cNvSpPr>
            <a:spLocks noGrp="1"/>
          </p:cNvSpPr>
          <p:nvPr>
            <p:ph idx="1"/>
          </p:nvPr>
        </p:nvSpPr>
        <p:spPr/>
        <p:txBody>
          <a:bodyPr/>
          <a:lstStyle/>
          <a:p>
            <a:pPr marL="0" indent="0">
              <a:buNone/>
            </a:pPr>
            <a:endParaRPr lang="en-GB" dirty="0"/>
          </a:p>
          <a:p>
            <a:pPr marL="0" indent="0">
              <a:buNone/>
            </a:pPr>
            <a:endParaRPr lang="en-GB" dirty="0"/>
          </a:p>
        </p:txBody>
      </p:sp>
      <p:pic>
        <p:nvPicPr>
          <p:cNvPr id="4" name="Picture 3" descr="Playing on the swings really IS good for children - this is why | UK | News  | Express.co.uk">
            <a:extLst>
              <a:ext uri="{FF2B5EF4-FFF2-40B4-BE49-F238E27FC236}">
                <a16:creationId xmlns:a16="http://schemas.microsoft.com/office/drawing/2014/main" id="{7CAE3BB3-33E5-15EE-EADC-E2B00DF6BB6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7334" y="2465549"/>
            <a:ext cx="3465750" cy="2740933"/>
          </a:xfrm>
          <a:prstGeom prst="rect">
            <a:avLst/>
          </a:prstGeom>
          <a:noFill/>
          <a:ln>
            <a:noFill/>
          </a:ln>
        </p:spPr>
      </p:pic>
    </p:spTree>
    <p:extLst>
      <p:ext uri="{BB962C8B-B14F-4D97-AF65-F5344CB8AC3E}">
        <p14:creationId xmlns:p14="http://schemas.microsoft.com/office/powerpoint/2010/main" val="2222765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F20C1B-4147-8A0B-272B-174B7DC58315}"/>
              </a:ext>
            </a:extLst>
          </p:cNvPr>
          <p:cNvSpPr>
            <a:spLocks noGrp="1"/>
          </p:cNvSpPr>
          <p:nvPr>
            <p:ph type="title"/>
          </p:nvPr>
        </p:nvSpPr>
        <p:spPr/>
        <p:txBody>
          <a:bodyPr>
            <a:normAutofit fontScale="90000"/>
          </a:bodyPr>
          <a:lstStyle/>
          <a:p>
            <a:r>
              <a:rPr lang="en-GB" dirty="0"/>
              <a:t>Playground activities</a:t>
            </a:r>
            <a:br>
              <a:rPr lang="en-GB" dirty="0"/>
            </a:br>
            <a:br>
              <a:rPr lang="en-GB" dirty="0"/>
            </a:br>
            <a:r>
              <a:rPr lang="en-GB" dirty="0"/>
              <a:t>Spinning roundabouts</a:t>
            </a:r>
            <a:br>
              <a:rPr lang="en-GB" dirty="0"/>
            </a:br>
            <a:br>
              <a:rPr lang="en-GB" dirty="0"/>
            </a:br>
            <a:endParaRPr lang="en-GB" dirty="0"/>
          </a:p>
        </p:txBody>
      </p:sp>
      <p:sp>
        <p:nvSpPr>
          <p:cNvPr id="3" name="Content Placeholder 2">
            <a:extLst>
              <a:ext uri="{FF2B5EF4-FFF2-40B4-BE49-F238E27FC236}">
                <a16:creationId xmlns:a16="http://schemas.microsoft.com/office/drawing/2014/main" id="{772C9FC9-77F6-0AE0-1475-D87653B04252}"/>
              </a:ext>
            </a:extLst>
          </p:cNvPr>
          <p:cNvSpPr>
            <a:spLocks noGrp="1"/>
          </p:cNvSpPr>
          <p:nvPr>
            <p:ph idx="1"/>
          </p:nvPr>
        </p:nvSpPr>
        <p:spPr/>
        <p:txBody>
          <a:bodyPr/>
          <a:lstStyle/>
          <a:p>
            <a:pPr marL="0" indent="0">
              <a:buNone/>
            </a:pPr>
            <a:endParaRPr lang="en-GB" dirty="0"/>
          </a:p>
          <a:p>
            <a:pPr marL="0" indent="0">
              <a:buNone/>
            </a:pPr>
            <a:endParaRPr lang="en-GB" dirty="0"/>
          </a:p>
        </p:txBody>
      </p:sp>
      <p:pic>
        <p:nvPicPr>
          <p:cNvPr id="4" name="Picture 3" descr="Unidentified kids having fun on spinning roundabout – Stock Editorial Photo  © mSzandurski #59841531">
            <a:extLst>
              <a:ext uri="{FF2B5EF4-FFF2-40B4-BE49-F238E27FC236}">
                <a16:creationId xmlns:a16="http://schemas.microsoft.com/office/drawing/2014/main" id="{BBD4F122-FAF6-73E0-E292-54446876A0B3}"/>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7334" y="2680153"/>
            <a:ext cx="3316168" cy="2305543"/>
          </a:xfrm>
          <a:prstGeom prst="rect">
            <a:avLst/>
          </a:prstGeom>
          <a:noFill/>
          <a:ln>
            <a:noFill/>
          </a:ln>
        </p:spPr>
      </p:pic>
    </p:spTree>
    <p:extLst>
      <p:ext uri="{BB962C8B-B14F-4D97-AF65-F5344CB8AC3E}">
        <p14:creationId xmlns:p14="http://schemas.microsoft.com/office/powerpoint/2010/main" val="579393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30BC7D-7A9D-444A-34C2-3CB6BAC4DE18}"/>
              </a:ext>
            </a:extLst>
          </p:cNvPr>
          <p:cNvSpPr>
            <a:spLocks noGrp="1"/>
          </p:cNvSpPr>
          <p:nvPr>
            <p:ph type="title"/>
          </p:nvPr>
        </p:nvSpPr>
        <p:spPr>
          <a:xfrm>
            <a:off x="677334" y="609600"/>
            <a:ext cx="8596668" cy="1320800"/>
          </a:xfrm>
        </p:spPr>
        <p:txBody>
          <a:bodyPr anchor="t">
            <a:normAutofit/>
          </a:bodyPr>
          <a:lstStyle/>
          <a:p>
            <a:pPr>
              <a:lnSpc>
                <a:spcPct val="90000"/>
              </a:lnSpc>
            </a:pPr>
            <a:r>
              <a:rPr lang="en-GB" sz="2800"/>
              <a:t>Playground activities</a:t>
            </a:r>
            <a:br>
              <a:rPr lang="en-GB" sz="2800"/>
            </a:br>
            <a:br>
              <a:rPr lang="en-GB" sz="2800"/>
            </a:br>
            <a:r>
              <a:rPr lang="en-GB" sz="2800"/>
              <a:t>Climbing frames</a:t>
            </a:r>
          </a:p>
        </p:txBody>
      </p:sp>
      <p:sp>
        <p:nvSpPr>
          <p:cNvPr id="3" name="Content Placeholder 2">
            <a:extLst>
              <a:ext uri="{FF2B5EF4-FFF2-40B4-BE49-F238E27FC236}">
                <a16:creationId xmlns:a16="http://schemas.microsoft.com/office/drawing/2014/main" id="{65C66A1F-A9F1-2E05-478C-780276CE5F60}"/>
              </a:ext>
            </a:extLst>
          </p:cNvPr>
          <p:cNvSpPr>
            <a:spLocks noGrp="1"/>
          </p:cNvSpPr>
          <p:nvPr>
            <p:ph idx="1"/>
          </p:nvPr>
        </p:nvSpPr>
        <p:spPr>
          <a:xfrm>
            <a:off x="6336287" y="2160589"/>
            <a:ext cx="2934714" cy="3880773"/>
          </a:xfrm>
        </p:spPr>
        <p:txBody>
          <a:bodyPr>
            <a:normAutofit/>
          </a:bodyPr>
          <a:lstStyle/>
          <a:p>
            <a:pPr marL="0" indent="0">
              <a:buNone/>
            </a:pPr>
            <a:endParaRPr lang="en-GB" dirty="0"/>
          </a:p>
          <a:p>
            <a:pPr marL="0" indent="0">
              <a:buNone/>
            </a:pPr>
            <a:endParaRPr lang="en-GB" dirty="0"/>
          </a:p>
        </p:txBody>
      </p:sp>
      <p:pic>
        <p:nvPicPr>
          <p:cNvPr id="2050" name="Picture 2" descr="Best outdoor climbing frames of 2022 for play in the garden | Evening  Standard">
            <a:extLst>
              <a:ext uri="{FF2B5EF4-FFF2-40B4-BE49-F238E27FC236}">
                <a16:creationId xmlns:a16="http://schemas.microsoft.com/office/drawing/2014/main" id="{1D2D8F78-9182-F06F-9422-AA83F67B72A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7334" y="2342858"/>
            <a:ext cx="3265675" cy="28553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84536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8D588B-31D1-1605-287B-B391AD06BAE5}"/>
              </a:ext>
            </a:extLst>
          </p:cNvPr>
          <p:cNvSpPr>
            <a:spLocks noGrp="1"/>
          </p:cNvSpPr>
          <p:nvPr>
            <p:ph type="title"/>
          </p:nvPr>
        </p:nvSpPr>
        <p:spPr/>
        <p:txBody>
          <a:bodyPr>
            <a:normAutofit fontScale="90000"/>
          </a:bodyPr>
          <a:lstStyle/>
          <a:p>
            <a:r>
              <a:rPr lang="en-GB" dirty="0"/>
              <a:t>Playground activities</a:t>
            </a:r>
            <a:br>
              <a:rPr lang="en-GB" dirty="0"/>
            </a:br>
            <a:br>
              <a:rPr lang="en-GB" dirty="0"/>
            </a:br>
            <a:r>
              <a:rPr lang="en-GB" dirty="0"/>
              <a:t>Bouncing on trampoline</a:t>
            </a:r>
            <a:br>
              <a:rPr lang="en-GB" dirty="0"/>
            </a:br>
            <a:endParaRPr lang="en-GB" dirty="0"/>
          </a:p>
        </p:txBody>
      </p:sp>
      <p:sp>
        <p:nvSpPr>
          <p:cNvPr id="3" name="Content Placeholder 2">
            <a:extLst>
              <a:ext uri="{FF2B5EF4-FFF2-40B4-BE49-F238E27FC236}">
                <a16:creationId xmlns:a16="http://schemas.microsoft.com/office/drawing/2014/main" id="{0E0A13A5-E49A-8FE9-2D3B-FF77852B8757}"/>
              </a:ext>
            </a:extLst>
          </p:cNvPr>
          <p:cNvSpPr>
            <a:spLocks noGrp="1"/>
          </p:cNvSpPr>
          <p:nvPr>
            <p:ph idx="1"/>
          </p:nvPr>
        </p:nvSpPr>
        <p:spPr/>
        <p:txBody>
          <a:bodyPr/>
          <a:lstStyle/>
          <a:p>
            <a:pPr marL="0" indent="0">
              <a:buNone/>
            </a:pPr>
            <a:endParaRPr lang="en-GB" dirty="0"/>
          </a:p>
          <a:p>
            <a:pPr marL="0" indent="0">
              <a:buNone/>
            </a:pPr>
            <a:endParaRPr lang="en-GB" dirty="0"/>
          </a:p>
        </p:txBody>
      </p:sp>
      <p:pic>
        <p:nvPicPr>
          <p:cNvPr id="4" name="Picture 3" descr="Bungee Jumping Trampolines Commercial Trampoline High Sport 6ft - Buy  Bungee Jumping,Trampolines Commercial,Trampoline High Sport Product on  Alibaba.com">
            <a:extLst>
              <a:ext uri="{FF2B5EF4-FFF2-40B4-BE49-F238E27FC236}">
                <a16:creationId xmlns:a16="http://schemas.microsoft.com/office/drawing/2014/main" id="{67FCFAA7-D0C4-6E64-AA0C-8B5C2679F9E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22470"/>
          <a:stretch/>
        </p:blipFill>
        <p:spPr bwMode="auto">
          <a:xfrm>
            <a:off x="677333" y="2635632"/>
            <a:ext cx="3135197" cy="243089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397835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565F98-19A5-B83E-450B-DB489E08EF2A}"/>
              </a:ext>
            </a:extLst>
          </p:cNvPr>
          <p:cNvSpPr>
            <a:spLocks noGrp="1"/>
          </p:cNvSpPr>
          <p:nvPr>
            <p:ph type="title"/>
          </p:nvPr>
        </p:nvSpPr>
        <p:spPr/>
        <p:txBody>
          <a:bodyPr/>
          <a:lstStyle/>
          <a:p>
            <a:r>
              <a:rPr lang="en-GB" dirty="0"/>
              <a:t>Guidelines for using sensory activities</a:t>
            </a:r>
          </a:p>
        </p:txBody>
      </p:sp>
      <p:sp>
        <p:nvSpPr>
          <p:cNvPr id="3" name="Content Placeholder 2">
            <a:extLst>
              <a:ext uri="{FF2B5EF4-FFF2-40B4-BE49-F238E27FC236}">
                <a16:creationId xmlns:a16="http://schemas.microsoft.com/office/drawing/2014/main" id="{88A39F59-C951-B02D-BDDB-24C828746B2E}"/>
              </a:ext>
            </a:extLst>
          </p:cNvPr>
          <p:cNvSpPr>
            <a:spLocks noGrp="1"/>
          </p:cNvSpPr>
          <p:nvPr>
            <p:ph idx="1"/>
          </p:nvPr>
        </p:nvSpPr>
        <p:spPr>
          <a:xfrm>
            <a:off x="595618" y="1744911"/>
            <a:ext cx="8678384" cy="4296452"/>
          </a:xfrm>
        </p:spPr>
        <p:txBody>
          <a:bodyPr>
            <a:normAutofit/>
          </a:bodyPr>
          <a:lstStyle/>
          <a:p>
            <a:r>
              <a:rPr lang="en-GB" sz="18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Watch the child’s behaviours and reactions at all times and if an activity is over arousing a child or under arousing them stop and do not continue. This is because too much sensory information may cause the sensory system to shut down or the child becomes over aroused. </a:t>
            </a:r>
            <a:endParaRPr lang="en-GB" sz="1800" dirty="0">
              <a:effectLst/>
              <a:latin typeface="Times New Roman" panose="02020603050405020304" pitchFamily="18" charset="0"/>
              <a:ea typeface="Times New Roman" panose="02020603050405020304" pitchFamily="18" charset="0"/>
            </a:endParaRPr>
          </a:p>
          <a:p>
            <a:r>
              <a:rPr lang="en-GB" sz="18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Allow the child to be in charge of the activity as long as it is safe to do so. Sensory activities should be given under supervision of an adult.</a:t>
            </a:r>
            <a:endParaRPr lang="en-GB" sz="1800" dirty="0">
              <a:effectLst/>
              <a:latin typeface="Times New Roman" panose="02020603050405020304" pitchFamily="18" charset="0"/>
              <a:ea typeface="Times New Roman" panose="02020603050405020304" pitchFamily="18" charset="0"/>
            </a:endParaRPr>
          </a:p>
          <a:p>
            <a:r>
              <a:rPr lang="en-GB" sz="18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Ensure that you prepare the child for the activity they are going to undertake using verbal or visual instructions as this will support them to learn the steps of the process.</a:t>
            </a:r>
            <a:endParaRPr lang="en-GB" sz="1800" dirty="0">
              <a:effectLst/>
              <a:latin typeface="Times New Roman" panose="02020603050405020304" pitchFamily="18" charset="0"/>
              <a:ea typeface="Times New Roman" panose="02020603050405020304" pitchFamily="18" charset="0"/>
            </a:endParaRPr>
          </a:p>
          <a:p>
            <a:r>
              <a:rPr lang="en-GB" sz="18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Sensory information should be given over short periods of time.</a:t>
            </a:r>
            <a:endParaRPr lang="en-GB" sz="1800" dirty="0">
              <a:effectLst/>
              <a:latin typeface="Times New Roman" panose="02020603050405020304" pitchFamily="18" charset="0"/>
              <a:ea typeface="Times New Roman" panose="02020603050405020304" pitchFamily="18" charset="0"/>
            </a:endParaRPr>
          </a:p>
          <a:p>
            <a:r>
              <a:rPr lang="en-GB" sz="18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Reflect on what the child was doing before and after the activity and does it make any difference to their performance.</a:t>
            </a:r>
            <a:endParaRPr lang="en-GB" sz="1800" dirty="0">
              <a:effectLst/>
              <a:latin typeface="Times New Roman" panose="02020603050405020304" pitchFamily="18" charset="0"/>
              <a:ea typeface="Times New Roman" panose="02020603050405020304" pitchFamily="18" charset="0"/>
            </a:endParaRPr>
          </a:p>
          <a:p>
            <a:r>
              <a:rPr lang="en-GB" sz="18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Please only use the equipment provided for what its intended use is and follow instructions and the information.</a:t>
            </a:r>
            <a:endParaRPr lang="en-GB" sz="1800" dirty="0">
              <a:effectLst/>
              <a:latin typeface="Times New Roman" panose="02020603050405020304" pitchFamily="18" charset="0"/>
              <a:ea typeface="Times New Roman" panose="02020603050405020304" pitchFamily="18" charset="0"/>
            </a:endParaRPr>
          </a:p>
          <a:p>
            <a:pPr marL="0" indent="0">
              <a:buNone/>
            </a:pPr>
            <a:endParaRPr lang="en-GB" dirty="0"/>
          </a:p>
        </p:txBody>
      </p:sp>
    </p:spTree>
    <p:extLst>
      <p:ext uri="{BB962C8B-B14F-4D97-AF65-F5344CB8AC3E}">
        <p14:creationId xmlns:p14="http://schemas.microsoft.com/office/powerpoint/2010/main" val="6455539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3ED180-9A48-9C9A-FFCC-411882C17CD5}"/>
              </a:ext>
            </a:extLst>
          </p:cNvPr>
          <p:cNvSpPr>
            <a:spLocks noGrp="1"/>
          </p:cNvSpPr>
          <p:nvPr>
            <p:ph type="title"/>
          </p:nvPr>
        </p:nvSpPr>
        <p:spPr/>
        <p:txBody>
          <a:bodyPr/>
          <a:lstStyle/>
          <a:p>
            <a:r>
              <a:rPr lang="en-GB" dirty="0"/>
              <a:t>What are sensory activities?</a:t>
            </a:r>
          </a:p>
        </p:txBody>
      </p:sp>
      <p:sp>
        <p:nvSpPr>
          <p:cNvPr id="3" name="Content Placeholder 2">
            <a:extLst>
              <a:ext uri="{FF2B5EF4-FFF2-40B4-BE49-F238E27FC236}">
                <a16:creationId xmlns:a16="http://schemas.microsoft.com/office/drawing/2014/main" id="{792384B2-3495-3BF9-938F-849A40B90BFD}"/>
              </a:ext>
            </a:extLst>
          </p:cNvPr>
          <p:cNvSpPr>
            <a:spLocks noGrp="1"/>
          </p:cNvSpPr>
          <p:nvPr>
            <p:ph idx="1"/>
          </p:nvPr>
        </p:nvSpPr>
        <p:spPr>
          <a:xfrm>
            <a:off x="677334" y="1845579"/>
            <a:ext cx="8596668" cy="4195784"/>
          </a:xfrm>
        </p:spPr>
        <p:txBody>
          <a:bodyPr>
            <a:normAutofit fontScale="92500" lnSpcReduction="10000"/>
          </a:bodyPr>
          <a:lstStyle/>
          <a:p>
            <a:pPr marL="0" indent="0">
              <a:buNone/>
            </a:pPr>
            <a:r>
              <a:rPr lang="en-GB" sz="3200" dirty="0">
                <a:solidFill>
                  <a:srgbClr val="002060"/>
                </a:solidFill>
                <a:effectLst/>
                <a:latin typeface="Calibri" panose="020F0502020204030204" pitchFamily="34" charset="0"/>
                <a:ea typeface="Times New Roman" panose="02020603050405020304" pitchFamily="18" charset="0"/>
              </a:rPr>
              <a:t>Sensory activities can be are used to support the child or young person to have a balanced amount of sensory information throughout the day in order to provide the right level of sensory input to support their regulation and function. We all need sensory information to stay calm and focused and the sensory activities can be integrated into everyday routines. </a:t>
            </a:r>
          </a:p>
          <a:p>
            <a:pPr marL="0" indent="0">
              <a:buNone/>
            </a:pPr>
            <a:r>
              <a:rPr lang="en-GB" sz="3200" dirty="0">
                <a:solidFill>
                  <a:srgbClr val="002060"/>
                </a:solidFill>
                <a:effectLst/>
                <a:latin typeface="Calibri" panose="020F0502020204030204" pitchFamily="34" charset="0"/>
                <a:ea typeface="Times New Roman" panose="02020603050405020304" pitchFamily="18" charset="0"/>
              </a:rPr>
              <a:t>The following activities focus predominantly on the use of the vestibular system. </a:t>
            </a:r>
            <a:endParaRPr lang="en-GB" sz="3200" dirty="0">
              <a:effectLst/>
              <a:latin typeface="Times New Roman" panose="02020603050405020304" pitchFamily="18" charset="0"/>
              <a:ea typeface="Times New Roman" panose="02020603050405020304" pitchFamily="18" charset="0"/>
            </a:endParaRPr>
          </a:p>
          <a:p>
            <a:pPr marL="0" indent="0">
              <a:buNone/>
            </a:pPr>
            <a:endParaRPr lang="en-GB" sz="3200" dirty="0">
              <a:effectLst/>
              <a:latin typeface="Times New Roman" panose="02020603050405020304" pitchFamily="18" charset="0"/>
              <a:ea typeface="Times New Roman" panose="02020603050405020304" pitchFamily="18" charset="0"/>
            </a:endParaRPr>
          </a:p>
          <a:p>
            <a:pPr marL="0" indent="0">
              <a:buNone/>
            </a:pPr>
            <a:endParaRPr lang="en-GB" dirty="0"/>
          </a:p>
        </p:txBody>
      </p:sp>
    </p:spTree>
    <p:extLst>
      <p:ext uri="{BB962C8B-B14F-4D97-AF65-F5344CB8AC3E}">
        <p14:creationId xmlns:p14="http://schemas.microsoft.com/office/powerpoint/2010/main" val="41629862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6B32A6-293A-7D84-59B2-92F4F61E2953}"/>
              </a:ext>
            </a:extLst>
          </p:cNvPr>
          <p:cNvSpPr>
            <a:spLocks noGrp="1"/>
          </p:cNvSpPr>
          <p:nvPr>
            <p:ph type="title"/>
          </p:nvPr>
        </p:nvSpPr>
        <p:spPr/>
        <p:txBody>
          <a:bodyPr>
            <a:normAutofit fontScale="90000"/>
          </a:bodyPr>
          <a:lstStyle/>
          <a:p>
            <a:r>
              <a:rPr lang="en-GB" dirty="0"/>
              <a:t>Calming activities</a:t>
            </a:r>
            <a:br>
              <a:rPr lang="en-GB" dirty="0"/>
            </a:br>
            <a:br>
              <a:rPr lang="en-GB" dirty="0"/>
            </a:br>
            <a:r>
              <a:rPr lang="en-GB" dirty="0"/>
              <a:t>Animal walks</a:t>
            </a:r>
          </a:p>
        </p:txBody>
      </p:sp>
      <p:pic>
        <p:nvPicPr>
          <p:cNvPr id="18" name="Picture 17">
            <a:extLst>
              <a:ext uri="{FF2B5EF4-FFF2-40B4-BE49-F238E27FC236}">
                <a16:creationId xmlns:a16="http://schemas.microsoft.com/office/drawing/2014/main" id="{A2EB5B1C-364A-F0FD-F150-7CAE7489891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88639" y="2360837"/>
            <a:ext cx="2101340" cy="3237529"/>
          </a:xfrm>
          <a:prstGeom prst="rect">
            <a:avLst/>
          </a:prstGeom>
        </p:spPr>
      </p:pic>
    </p:spTree>
    <p:extLst>
      <p:ext uri="{BB962C8B-B14F-4D97-AF65-F5344CB8AC3E}">
        <p14:creationId xmlns:p14="http://schemas.microsoft.com/office/powerpoint/2010/main" val="30177462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9C33DC-3C82-2867-056E-421051566497}"/>
              </a:ext>
            </a:extLst>
          </p:cNvPr>
          <p:cNvSpPr>
            <a:spLocks noGrp="1"/>
          </p:cNvSpPr>
          <p:nvPr>
            <p:ph type="title"/>
          </p:nvPr>
        </p:nvSpPr>
        <p:spPr/>
        <p:txBody>
          <a:bodyPr>
            <a:normAutofit fontScale="90000"/>
          </a:bodyPr>
          <a:lstStyle/>
          <a:p>
            <a:r>
              <a:rPr lang="en-GB" dirty="0"/>
              <a:t>Calming activities</a:t>
            </a:r>
            <a:br>
              <a:rPr lang="en-GB" dirty="0"/>
            </a:br>
            <a:br>
              <a:rPr lang="en-GB" dirty="0"/>
            </a:br>
            <a:r>
              <a:rPr lang="en-GB" dirty="0"/>
              <a:t>Yoga</a:t>
            </a:r>
          </a:p>
        </p:txBody>
      </p:sp>
      <p:sp>
        <p:nvSpPr>
          <p:cNvPr id="3" name="Content Placeholder 2">
            <a:extLst>
              <a:ext uri="{FF2B5EF4-FFF2-40B4-BE49-F238E27FC236}">
                <a16:creationId xmlns:a16="http://schemas.microsoft.com/office/drawing/2014/main" id="{56EBD7B4-4D07-FD1A-A6C2-4027CB6382C1}"/>
              </a:ext>
            </a:extLst>
          </p:cNvPr>
          <p:cNvSpPr>
            <a:spLocks noGrp="1"/>
          </p:cNvSpPr>
          <p:nvPr>
            <p:ph idx="1"/>
          </p:nvPr>
        </p:nvSpPr>
        <p:spPr/>
        <p:txBody>
          <a:bodyPr/>
          <a:lstStyle/>
          <a:p>
            <a:pPr marL="0" indent="0">
              <a:buNone/>
            </a:pPr>
            <a:endParaRPr lang="en-GB" dirty="0"/>
          </a:p>
          <a:p>
            <a:pPr marL="0" indent="0">
              <a:buNone/>
            </a:pPr>
            <a:endParaRPr lang="en-GB" dirty="0"/>
          </a:p>
        </p:txBody>
      </p:sp>
      <p:pic>
        <p:nvPicPr>
          <p:cNvPr id="4" name="Picture 3">
            <a:extLst>
              <a:ext uri="{FF2B5EF4-FFF2-40B4-BE49-F238E27FC236}">
                <a16:creationId xmlns:a16="http://schemas.microsoft.com/office/drawing/2014/main" id="{18B7382E-DD76-27A5-6EA6-98360F75542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7334" y="2392597"/>
            <a:ext cx="2124306" cy="3205770"/>
          </a:xfrm>
          <a:prstGeom prst="rect">
            <a:avLst/>
          </a:prstGeom>
        </p:spPr>
      </p:pic>
    </p:spTree>
    <p:extLst>
      <p:ext uri="{BB962C8B-B14F-4D97-AF65-F5344CB8AC3E}">
        <p14:creationId xmlns:p14="http://schemas.microsoft.com/office/powerpoint/2010/main" val="39121869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FD0C6F-E815-A276-4F9D-F31F067FDDE5}"/>
              </a:ext>
            </a:extLst>
          </p:cNvPr>
          <p:cNvSpPr>
            <a:spLocks noGrp="1"/>
          </p:cNvSpPr>
          <p:nvPr>
            <p:ph type="title"/>
          </p:nvPr>
        </p:nvSpPr>
        <p:spPr/>
        <p:txBody>
          <a:bodyPr>
            <a:normAutofit fontScale="90000"/>
          </a:bodyPr>
          <a:lstStyle/>
          <a:p>
            <a:r>
              <a:rPr lang="en-GB" dirty="0"/>
              <a:t>Calming activities</a:t>
            </a:r>
            <a:br>
              <a:rPr lang="en-GB" dirty="0"/>
            </a:br>
            <a:br>
              <a:rPr lang="en-GB" dirty="0"/>
            </a:br>
            <a:r>
              <a:rPr lang="en-GB" dirty="0"/>
              <a:t>Gym ball games</a:t>
            </a:r>
          </a:p>
        </p:txBody>
      </p:sp>
      <p:sp>
        <p:nvSpPr>
          <p:cNvPr id="3" name="Content Placeholder 2">
            <a:extLst>
              <a:ext uri="{FF2B5EF4-FFF2-40B4-BE49-F238E27FC236}">
                <a16:creationId xmlns:a16="http://schemas.microsoft.com/office/drawing/2014/main" id="{8CBFB1DB-494E-F7C9-3DCD-B3B40E1CBA82}"/>
              </a:ext>
            </a:extLst>
          </p:cNvPr>
          <p:cNvSpPr>
            <a:spLocks noGrp="1"/>
          </p:cNvSpPr>
          <p:nvPr>
            <p:ph idx="1"/>
          </p:nvPr>
        </p:nvSpPr>
        <p:spPr/>
        <p:txBody>
          <a:bodyPr/>
          <a:lstStyle/>
          <a:p>
            <a:pPr marL="0" indent="0">
              <a:buNone/>
            </a:pPr>
            <a:endParaRPr lang="en-GB" dirty="0"/>
          </a:p>
          <a:p>
            <a:pPr marL="0" indent="0">
              <a:buNone/>
            </a:pPr>
            <a:endParaRPr lang="en-GB" dirty="0"/>
          </a:p>
        </p:txBody>
      </p:sp>
      <p:pic>
        <p:nvPicPr>
          <p:cNvPr id="4" name="Picture 3">
            <a:extLst>
              <a:ext uri="{FF2B5EF4-FFF2-40B4-BE49-F238E27FC236}">
                <a16:creationId xmlns:a16="http://schemas.microsoft.com/office/drawing/2014/main" id="{BB777030-390F-7E12-E970-1F497E981EE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7334" y="2551217"/>
            <a:ext cx="4076769" cy="2282039"/>
          </a:xfrm>
          <a:prstGeom prst="rect">
            <a:avLst/>
          </a:prstGeom>
        </p:spPr>
      </p:pic>
    </p:spTree>
    <p:extLst>
      <p:ext uri="{BB962C8B-B14F-4D97-AF65-F5344CB8AC3E}">
        <p14:creationId xmlns:p14="http://schemas.microsoft.com/office/powerpoint/2010/main" val="23107545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287D7C-CD36-980A-6CDB-DA58D25583A4}"/>
              </a:ext>
            </a:extLst>
          </p:cNvPr>
          <p:cNvSpPr>
            <a:spLocks noGrp="1"/>
          </p:cNvSpPr>
          <p:nvPr>
            <p:ph type="title"/>
          </p:nvPr>
        </p:nvSpPr>
        <p:spPr/>
        <p:txBody>
          <a:bodyPr>
            <a:normAutofit fontScale="90000"/>
          </a:bodyPr>
          <a:lstStyle/>
          <a:p>
            <a:r>
              <a:rPr lang="en-GB" dirty="0"/>
              <a:t>Calming activities</a:t>
            </a:r>
            <a:br>
              <a:rPr lang="en-GB" dirty="0"/>
            </a:br>
            <a:br>
              <a:rPr lang="en-GB" dirty="0"/>
            </a:br>
            <a:r>
              <a:rPr lang="en-GB" dirty="0"/>
              <a:t>Rock and Roll</a:t>
            </a:r>
          </a:p>
        </p:txBody>
      </p:sp>
      <p:pic>
        <p:nvPicPr>
          <p:cNvPr id="4" name="Content Placeholder 3">
            <a:extLst>
              <a:ext uri="{FF2B5EF4-FFF2-40B4-BE49-F238E27FC236}">
                <a16:creationId xmlns:a16="http://schemas.microsoft.com/office/drawing/2014/main" id="{65771188-76AC-FFB3-E9FD-B78DD09AAD7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77334" y="2798129"/>
            <a:ext cx="2724240" cy="2734923"/>
          </a:xfrm>
          <a:prstGeom prst="rect">
            <a:avLst/>
          </a:prstGeom>
        </p:spPr>
      </p:pic>
    </p:spTree>
    <p:extLst>
      <p:ext uri="{BB962C8B-B14F-4D97-AF65-F5344CB8AC3E}">
        <p14:creationId xmlns:p14="http://schemas.microsoft.com/office/powerpoint/2010/main" val="38939321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5BC39-F1A6-B3D1-F6B7-F9C5D5760389}"/>
              </a:ext>
            </a:extLst>
          </p:cNvPr>
          <p:cNvSpPr>
            <a:spLocks noGrp="1"/>
          </p:cNvSpPr>
          <p:nvPr>
            <p:ph type="title"/>
          </p:nvPr>
        </p:nvSpPr>
        <p:spPr/>
        <p:txBody>
          <a:bodyPr>
            <a:normAutofit fontScale="90000"/>
          </a:bodyPr>
          <a:lstStyle/>
          <a:p>
            <a:r>
              <a:rPr lang="en-GB" dirty="0"/>
              <a:t>Alerting activities</a:t>
            </a:r>
            <a:br>
              <a:rPr lang="en-GB" dirty="0"/>
            </a:br>
            <a:br>
              <a:rPr lang="en-GB" dirty="0"/>
            </a:br>
            <a:r>
              <a:rPr lang="en-GB" dirty="0"/>
              <a:t>Playing twister</a:t>
            </a:r>
          </a:p>
        </p:txBody>
      </p:sp>
      <p:sp>
        <p:nvSpPr>
          <p:cNvPr id="3" name="Content Placeholder 2">
            <a:extLst>
              <a:ext uri="{FF2B5EF4-FFF2-40B4-BE49-F238E27FC236}">
                <a16:creationId xmlns:a16="http://schemas.microsoft.com/office/drawing/2014/main" id="{EA9BAE02-BD38-E0D0-FB4A-7138B730891E}"/>
              </a:ext>
            </a:extLst>
          </p:cNvPr>
          <p:cNvSpPr>
            <a:spLocks noGrp="1"/>
          </p:cNvSpPr>
          <p:nvPr>
            <p:ph idx="1"/>
          </p:nvPr>
        </p:nvSpPr>
        <p:spPr/>
        <p:txBody>
          <a:bodyPr/>
          <a:lstStyle/>
          <a:p>
            <a:pPr marL="0" indent="0">
              <a:buNone/>
            </a:pPr>
            <a:endParaRPr lang="en-GB" dirty="0"/>
          </a:p>
          <a:p>
            <a:pPr marL="0" indent="0">
              <a:buNone/>
            </a:pPr>
            <a:endParaRPr lang="en-GB" dirty="0"/>
          </a:p>
        </p:txBody>
      </p:sp>
      <p:pic>
        <p:nvPicPr>
          <p:cNvPr id="4" name="Picture 3">
            <a:extLst>
              <a:ext uri="{FF2B5EF4-FFF2-40B4-BE49-F238E27FC236}">
                <a16:creationId xmlns:a16="http://schemas.microsoft.com/office/drawing/2014/main" id="{616E693A-83B6-6A42-7C9D-103BD7F3DDC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677334" y="2799637"/>
            <a:ext cx="3065465" cy="2033620"/>
          </a:xfrm>
          <a:prstGeom prst="rect">
            <a:avLst/>
          </a:prstGeom>
        </p:spPr>
      </p:pic>
    </p:spTree>
    <p:extLst>
      <p:ext uri="{BB962C8B-B14F-4D97-AF65-F5344CB8AC3E}">
        <p14:creationId xmlns:p14="http://schemas.microsoft.com/office/powerpoint/2010/main" val="23376688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FB634B-7FBD-6BD3-D078-A59055EF1BBD}"/>
              </a:ext>
            </a:extLst>
          </p:cNvPr>
          <p:cNvSpPr>
            <a:spLocks noGrp="1"/>
          </p:cNvSpPr>
          <p:nvPr>
            <p:ph type="title"/>
          </p:nvPr>
        </p:nvSpPr>
        <p:spPr/>
        <p:txBody>
          <a:bodyPr>
            <a:normAutofit fontScale="90000"/>
          </a:bodyPr>
          <a:lstStyle/>
          <a:p>
            <a:r>
              <a:rPr lang="en-GB" dirty="0"/>
              <a:t>Alerting activities</a:t>
            </a:r>
            <a:br>
              <a:rPr lang="en-GB" dirty="0"/>
            </a:br>
            <a:br>
              <a:rPr lang="en-GB" dirty="0"/>
            </a:br>
            <a:r>
              <a:rPr lang="en-GB" dirty="0"/>
              <a:t>Balancing activities</a:t>
            </a:r>
          </a:p>
        </p:txBody>
      </p:sp>
      <p:sp>
        <p:nvSpPr>
          <p:cNvPr id="3" name="Content Placeholder 2">
            <a:extLst>
              <a:ext uri="{FF2B5EF4-FFF2-40B4-BE49-F238E27FC236}">
                <a16:creationId xmlns:a16="http://schemas.microsoft.com/office/drawing/2014/main" id="{F2DCCFA8-9908-BFA5-0D8E-6278A970A16E}"/>
              </a:ext>
            </a:extLst>
          </p:cNvPr>
          <p:cNvSpPr>
            <a:spLocks noGrp="1"/>
          </p:cNvSpPr>
          <p:nvPr>
            <p:ph idx="1"/>
          </p:nvPr>
        </p:nvSpPr>
        <p:spPr/>
        <p:txBody>
          <a:bodyPr/>
          <a:lstStyle/>
          <a:p>
            <a:pPr marL="0" indent="0">
              <a:buNone/>
            </a:pPr>
            <a:endParaRPr lang="en-GB" dirty="0"/>
          </a:p>
          <a:p>
            <a:pPr marL="0" indent="0">
              <a:buNone/>
            </a:pPr>
            <a:endParaRPr lang="en-GB" dirty="0"/>
          </a:p>
        </p:txBody>
      </p:sp>
      <p:pic>
        <p:nvPicPr>
          <p:cNvPr id="4" name="Picture 3" descr="Kids Sensory Stepping Stones | Educational Toys UK">
            <a:extLst>
              <a:ext uri="{FF2B5EF4-FFF2-40B4-BE49-F238E27FC236}">
                <a16:creationId xmlns:a16="http://schemas.microsoft.com/office/drawing/2014/main" id="{039968D2-D74F-367E-EF94-56E1D20E13B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5773" b="9572"/>
          <a:stretch/>
        </p:blipFill>
        <p:spPr bwMode="auto">
          <a:xfrm>
            <a:off x="677333" y="2657717"/>
            <a:ext cx="3353491" cy="2837154"/>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633396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BF1630-006A-33C6-F820-4556A65EA342}"/>
              </a:ext>
            </a:extLst>
          </p:cNvPr>
          <p:cNvSpPr>
            <a:spLocks noGrp="1"/>
          </p:cNvSpPr>
          <p:nvPr>
            <p:ph type="title"/>
          </p:nvPr>
        </p:nvSpPr>
        <p:spPr/>
        <p:txBody>
          <a:bodyPr>
            <a:normAutofit fontScale="90000"/>
          </a:bodyPr>
          <a:lstStyle/>
          <a:p>
            <a:r>
              <a:rPr lang="en-GB" dirty="0"/>
              <a:t>Alerting activities</a:t>
            </a:r>
            <a:br>
              <a:rPr lang="en-GB" dirty="0"/>
            </a:br>
            <a:br>
              <a:rPr lang="en-GB" dirty="0"/>
            </a:br>
            <a:r>
              <a:rPr lang="en-GB" dirty="0"/>
              <a:t>Dance activities</a:t>
            </a:r>
            <a:br>
              <a:rPr lang="en-GB" dirty="0"/>
            </a:br>
            <a:br>
              <a:rPr lang="en-GB" dirty="0"/>
            </a:br>
            <a:endParaRPr lang="en-GB" dirty="0"/>
          </a:p>
        </p:txBody>
      </p:sp>
      <p:sp>
        <p:nvSpPr>
          <p:cNvPr id="3" name="Content Placeholder 2">
            <a:extLst>
              <a:ext uri="{FF2B5EF4-FFF2-40B4-BE49-F238E27FC236}">
                <a16:creationId xmlns:a16="http://schemas.microsoft.com/office/drawing/2014/main" id="{3240ACBB-DA80-9F5F-D027-E3121DD95111}"/>
              </a:ext>
            </a:extLst>
          </p:cNvPr>
          <p:cNvSpPr>
            <a:spLocks noGrp="1"/>
          </p:cNvSpPr>
          <p:nvPr>
            <p:ph idx="1"/>
          </p:nvPr>
        </p:nvSpPr>
        <p:spPr/>
        <p:txBody>
          <a:bodyPr/>
          <a:lstStyle/>
          <a:p>
            <a:pPr marL="0" indent="0">
              <a:buNone/>
            </a:pPr>
            <a:endParaRPr lang="en-GB" dirty="0"/>
          </a:p>
          <a:p>
            <a:pPr marL="0" indent="0">
              <a:buNone/>
            </a:pPr>
            <a:endParaRPr lang="en-GB" dirty="0"/>
          </a:p>
        </p:txBody>
      </p:sp>
      <p:pic>
        <p:nvPicPr>
          <p:cNvPr id="5" name="Picture 4" descr="Hip Hop Dancing, Charlotte, NC | Carolina Dance Capital">
            <a:extLst>
              <a:ext uri="{FF2B5EF4-FFF2-40B4-BE49-F238E27FC236}">
                <a16:creationId xmlns:a16="http://schemas.microsoft.com/office/drawing/2014/main" id="{C605E1B1-495C-9D3C-6817-7CF9083EFCFF}"/>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7334" y="2612207"/>
            <a:ext cx="3743938" cy="2920846"/>
          </a:xfrm>
          <a:prstGeom prst="rect">
            <a:avLst/>
          </a:prstGeom>
          <a:noFill/>
          <a:ln>
            <a:noFill/>
          </a:ln>
        </p:spPr>
      </p:pic>
    </p:spTree>
    <p:extLst>
      <p:ext uri="{BB962C8B-B14F-4D97-AF65-F5344CB8AC3E}">
        <p14:creationId xmlns:p14="http://schemas.microsoft.com/office/powerpoint/2010/main" val="1380754835"/>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34</TotalTime>
  <Words>361</Words>
  <Application>Microsoft Office PowerPoint</Application>
  <PresentationFormat>Widescreen</PresentationFormat>
  <Paragraphs>28</Paragraphs>
  <Slides>19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Calibri</vt:lpstr>
      <vt:lpstr>Times New Roman</vt:lpstr>
      <vt:lpstr>Trebuchet MS</vt:lpstr>
      <vt:lpstr>Wingdings 3</vt:lpstr>
      <vt:lpstr>Facet</vt:lpstr>
      <vt:lpstr>Sensory Activities</vt:lpstr>
      <vt:lpstr>What are sensory activities?</vt:lpstr>
      <vt:lpstr>Calming activities  Animal walks</vt:lpstr>
      <vt:lpstr>Calming activities  Yoga</vt:lpstr>
      <vt:lpstr>Calming activities  Gym ball games</vt:lpstr>
      <vt:lpstr>Calming activities  Rock and Roll</vt:lpstr>
      <vt:lpstr>Alerting activities  Playing twister</vt:lpstr>
      <vt:lpstr>Alerting activities  Balancing activities</vt:lpstr>
      <vt:lpstr>Alerting activities  Dance activities  </vt:lpstr>
      <vt:lpstr>Alerting activities  Playground games </vt:lpstr>
      <vt:lpstr>Wheels and things  Scooterboard/Skateboard games</vt:lpstr>
      <vt:lpstr>Wheels and things  Skatepark</vt:lpstr>
      <vt:lpstr>Wheels and things  Bike rides</vt:lpstr>
      <vt:lpstr>Wheels and things  Skating</vt:lpstr>
      <vt:lpstr>Playground activities  Swings </vt:lpstr>
      <vt:lpstr>Playground activities  Spinning roundabouts  </vt:lpstr>
      <vt:lpstr>Playground activities  Climbing frames</vt:lpstr>
      <vt:lpstr>Playground activities  Bouncing on trampoline </vt:lpstr>
      <vt:lpstr>Guidelines for using sensory activities</vt:lpstr>
    </vt:vector>
  </TitlesOfParts>
  <Company>Aneurin Bevan University Health Board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Sensory Activities</dc:title>
  <dc:creator>Kate Daniels (Aneurin Bevan UHB - Occupational Therapy)</dc:creator>
  <cp:lastModifiedBy>Kate Daniels (Aneurin Bevan UHB - Occupational Therapy)</cp:lastModifiedBy>
  <cp:revision>1</cp:revision>
  <dcterms:created xsi:type="dcterms:W3CDTF">2023-09-14T08:29:40Z</dcterms:created>
  <dcterms:modified xsi:type="dcterms:W3CDTF">2023-09-14T09:03:48Z</dcterms:modified>
</cp:coreProperties>
</file>